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9" r:id="rId13"/>
    <p:sldId id="268" r:id="rId14"/>
    <p:sldId id="270" r:id="rId15"/>
    <p:sldId id="271" r:id="rId16"/>
    <p:sldId id="272" r:id="rId17"/>
    <p:sldId id="273" r:id="rId18"/>
    <p:sldId id="274" r:id="rId19"/>
    <p:sldId id="275" r:id="rId20"/>
    <p:sldId id="259" r:id="rId21"/>
    <p:sldId id="276" r:id="rId22"/>
    <p:sldId id="295" r:id="rId23"/>
    <p:sldId id="296" r:id="rId24"/>
    <p:sldId id="280" r:id="rId25"/>
    <p:sldId id="288" r:id="rId26"/>
    <p:sldId id="289" r:id="rId27"/>
    <p:sldId id="290" r:id="rId28"/>
    <p:sldId id="291" r:id="rId29"/>
    <p:sldId id="292" r:id="rId30"/>
    <p:sldId id="293" r:id="rId31"/>
    <p:sldId id="294" r:id="rId32"/>
    <p:sldId id="287" r:id="rId33"/>
  </p:sldIdLst>
  <p:sldSz cx="29260800" cy="16459200"/>
  <p:notesSz cx="6858000" cy="9144000"/>
  <p:defaultTextStyle>
    <a:defPPr>
      <a:defRPr lang="en-US"/>
    </a:defPPr>
    <a:lvl1pPr marL="0" algn="l" defTabSz="2612532" rtl="0" eaLnBrk="1" latinLnBrk="0" hangingPunct="1">
      <a:defRPr sz="5100" kern="1200">
        <a:solidFill>
          <a:schemeClr val="tx1"/>
        </a:solidFill>
        <a:latin typeface="+mn-lt"/>
        <a:ea typeface="+mn-ea"/>
        <a:cs typeface="+mn-cs"/>
      </a:defRPr>
    </a:lvl1pPr>
    <a:lvl2pPr marL="1306266" algn="l" defTabSz="2612532" rtl="0" eaLnBrk="1" latinLnBrk="0" hangingPunct="1">
      <a:defRPr sz="5100" kern="1200">
        <a:solidFill>
          <a:schemeClr val="tx1"/>
        </a:solidFill>
        <a:latin typeface="+mn-lt"/>
        <a:ea typeface="+mn-ea"/>
        <a:cs typeface="+mn-cs"/>
      </a:defRPr>
    </a:lvl2pPr>
    <a:lvl3pPr marL="2612532" algn="l" defTabSz="2612532" rtl="0" eaLnBrk="1" latinLnBrk="0" hangingPunct="1">
      <a:defRPr sz="5100" kern="1200">
        <a:solidFill>
          <a:schemeClr val="tx1"/>
        </a:solidFill>
        <a:latin typeface="+mn-lt"/>
        <a:ea typeface="+mn-ea"/>
        <a:cs typeface="+mn-cs"/>
      </a:defRPr>
    </a:lvl3pPr>
    <a:lvl4pPr marL="3918798" algn="l" defTabSz="2612532" rtl="0" eaLnBrk="1" latinLnBrk="0" hangingPunct="1">
      <a:defRPr sz="5100" kern="1200">
        <a:solidFill>
          <a:schemeClr val="tx1"/>
        </a:solidFill>
        <a:latin typeface="+mn-lt"/>
        <a:ea typeface="+mn-ea"/>
        <a:cs typeface="+mn-cs"/>
      </a:defRPr>
    </a:lvl4pPr>
    <a:lvl5pPr marL="5225064" algn="l" defTabSz="2612532" rtl="0" eaLnBrk="1" latinLnBrk="0" hangingPunct="1">
      <a:defRPr sz="5100" kern="1200">
        <a:solidFill>
          <a:schemeClr val="tx1"/>
        </a:solidFill>
        <a:latin typeface="+mn-lt"/>
        <a:ea typeface="+mn-ea"/>
        <a:cs typeface="+mn-cs"/>
      </a:defRPr>
    </a:lvl5pPr>
    <a:lvl6pPr marL="6531331" algn="l" defTabSz="2612532" rtl="0" eaLnBrk="1" latinLnBrk="0" hangingPunct="1">
      <a:defRPr sz="5100" kern="1200">
        <a:solidFill>
          <a:schemeClr val="tx1"/>
        </a:solidFill>
        <a:latin typeface="+mn-lt"/>
        <a:ea typeface="+mn-ea"/>
        <a:cs typeface="+mn-cs"/>
      </a:defRPr>
    </a:lvl6pPr>
    <a:lvl7pPr marL="7837597" algn="l" defTabSz="2612532" rtl="0" eaLnBrk="1" latinLnBrk="0" hangingPunct="1">
      <a:defRPr sz="5100" kern="1200">
        <a:solidFill>
          <a:schemeClr val="tx1"/>
        </a:solidFill>
        <a:latin typeface="+mn-lt"/>
        <a:ea typeface="+mn-ea"/>
        <a:cs typeface="+mn-cs"/>
      </a:defRPr>
    </a:lvl7pPr>
    <a:lvl8pPr marL="9143863" algn="l" defTabSz="2612532" rtl="0" eaLnBrk="1" latinLnBrk="0" hangingPunct="1">
      <a:defRPr sz="5100" kern="1200">
        <a:solidFill>
          <a:schemeClr val="tx1"/>
        </a:solidFill>
        <a:latin typeface="+mn-lt"/>
        <a:ea typeface="+mn-ea"/>
        <a:cs typeface="+mn-cs"/>
      </a:defRPr>
    </a:lvl8pPr>
    <a:lvl9pPr marL="10450129" algn="l" defTabSz="2612532" rtl="0" eaLnBrk="1" latinLnBrk="0" hangingPunct="1">
      <a:defRPr sz="5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28" d="100"/>
          <a:sy n="28" d="100"/>
        </p:scale>
        <p:origin x="-768" y="-102"/>
      </p:cViewPr>
      <p:guideLst>
        <p:guide orient="horz" pos="5184"/>
        <p:guide pos="9216"/>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94560" y="5113021"/>
            <a:ext cx="24871680" cy="3528060"/>
          </a:xfrm>
        </p:spPr>
        <p:txBody>
          <a:bodyPr/>
          <a:lstStyle/>
          <a:p>
            <a:r>
              <a:rPr lang="en-US" smtClean="0"/>
              <a:t>Click to edit Master title style</a:t>
            </a:r>
            <a:endParaRPr lang="en-US"/>
          </a:p>
        </p:txBody>
      </p:sp>
      <p:sp>
        <p:nvSpPr>
          <p:cNvPr id="3" name="Subtitle 2"/>
          <p:cNvSpPr>
            <a:spLocks noGrp="1"/>
          </p:cNvSpPr>
          <p:nvPr>
            <p:ph type="subTitle" idx="1"/>
          </p:nvPr>
        </p:nvSpPr>
        <p:spPr>
          <a:xfrm>
            <a:off x="4389120" y="9326880"/>
            <a:ext cx="20482560" cy="4206240"/>
          </a:xfrm>
        </p:spPr>
        <p:txBody>
          <a:bodyPr/>
          <a:lstStyle>
            <a:lvl1pPr marL="0" indent="0" algn="ctr">
              <a:buNone/>
              <a:defRPr>
                <a:solidFill>
                  <a:schemeClr val="tx1">
                    <a:tint val="75000"/>
                  </a:schemeClr>
                </a:solidFill>
              </a:defRPr>
            </a:lvl1pPr>
            <a:lvl2pPr marL="1306266" indent="0" algn="ctr">
              <a:buNone/>
              <a:defRPr>
                <a:solidFill>
                  <a:schemeClr val="tx1">
                    <a:tint val="75000"/>
                  </a:schemeClr>
                </a:solidFill>
              </a:defRPr>
            </a:lvl2pPr>
            <a:lvl3pPr marL="2612532" indent="0" algn="ctr">
              <a:buNone/>
              <a:defRPr>
                <a:solidFill>
                  <a:schemeClr val="tx1">
                    <a:tint val="75000"/>
                  </a:schemeClr>
                </a:solidFill>
              </a:defRPr>
            </a:lvl3pPr>
            <a:lvl4pPr marL="3918798" indent="0" algn="ctr">
              <a:buNone/>
              <a:defRPr>
                <a:solidFill>
                  <a:schemeClr val="tx1">
                    <a:tint val="75000"/>
                  </a:schemeClr>
                </a:solidFill>
              </a:defRPr>
            </a:lvl4pPr>
            <a:lvl5pPr marL="5225064" indent="0" algn="ctr">
              <a:buNone/>
              <a:defRPr>
                <a:solidFill>
                  <a:schemeClr val="tx1">
                    <a:tint val="75000"/>
                  </a:schemeClr>
                </a:solidFill>
              </a:defRPr>
            </a:lvl5pPr>
            <a:lvl6pPr marL="6531331" indent="0" algn="ctr">
              <a:buNone/>
              <a:defRPr>
                <a:solidFill>
                  <a:schemeClr val="tx1">
                    <a:tint val="75000"/>
                  </a:schemeClr>
                </a:solidFill>
              </a:defRPr>
            </a:lvl6pPr>
            <a:lvl7pPr marL="7837597" indent="0" algn="ctr">
              <a:buNone/>
              <a:defRPr>
                <a:solidFill>
                  <a:schemeClr val="tx1">
                    <a:tint val="75000"/>
                  </a:schemeClr>
                </a:solidFill>
              </a:defRPr>
            </a:lvl7pPr>
            <a:lvl8pPr marL="9143863" indent="0" algn="ctr">
              <a:buNone/>
              <a:defRPr>
                <a:solidFill>
                  <a:schemeClr val="tx1">
                    <a:tint val="75000"/>
                  </a:schemeClr>
                </a:solidFill>
              </a:defRPr>
            </a:lvl8pPr>
            <a:lvl9pPr marL="1045012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85BCA0-F8D2-44DE-AD37-809D67B46CF9}" type="datetimeFigureOut">
              <a:rPr lang="en-US" smtClean="0"/>
              <a:pPr/>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F7076-EBCE-4E56-862C-2591C7D6DB90}" type="slidenum">
              <a:rPr lang="en-US" smtClean="0"/>
              <a:pPr/>
              <a:t>‹#›</a:t>
            </a:fld>
            <a:endParaRPr lang="en-US"/>
          </a:p>
        </p:txBody>
      </p:sp>
    </p:spTree>
    <p:extLst>
      <p:ext uri="{BB962C8B-B14F-4D97-AF65-F5344CB8AC3E}">
        <p14:creationId xmlns="" xmlns:p14="http://schemas.microsoft.com/office/powerpoint/2010/main" val="1733525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85BCA0-F8D2-44DE-AD37-809D67B46CF9}" type="datetimeFigureOut">
              <a:rPr lang="en-US" smtClean="0"/>
              <a:pPr/>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F7076-EBCE-4E56-862C-2591C7D6DB90}" type="slidenum">
              <a:rPr lang="en-US" smtClean="0"/>
              <a:pPr/>
              <a:t>‹#›</a:t>
            </a:fld>
            <a:endParaRPr lang="en-US"/>
          </a:p>
        </p:txBody>
      </p:sp>
    </p:spTree>
    <p:extLst>
      <p:ext uri="{BB962C8B-B14F-4D97-AF65-F5344CB8AC3E}">
        <p14:creationId xmlns="" xmlns:p14="http://schemas.microsoft.com/office/powerpoint/2010/main" val="2193111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84042" y="1581151"/>
            <a:ext cx="21066758" cy="337070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83760" y="1581151"/>
            <a:ext cx="62712602" cy="337070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85BCA0-F8D2-44DE-AD37-809D67B46CF9}" type="datetimeFigureOut">
              <a:rPr lang="en-US" smtClean="0"/>
              <a:pPr/>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F7076-EBCE-4E56-862C-2591C7D6DB90}" type="slidenum">
              <a:rPr lang="en-US" smtClean="0"/>
              <a:pPr/>
              <a:t>‹#›</a:t>
            </a:fld>
            <a:endParaRPr lang="en-US"/>
          </a:p>
        </p:txBody>
      </p:sp>
    </p:spTree>
    <p:extLst>
      <p:ext uri="{BB962C8B-B14F-4D97-AF65-F5344CB8AC3E}">
        <p14:creationId xmlns="" xmlns:p14="http://schemas.microsoft.com/office/powerpoint/2010/main" val="3364287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85BCA0-F8D2-44DE-AD37-809D67B46CF9}" type="datetimeFigureOut">
              <a:rPr lang="en-US" smtClean="0"/>
              <a:pPr/>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F7076-EBCE-4E56-862C-2591C7D6DB90}" type="slidenum">
              <a:rPr lang="en-US" smtClean="0"/>
              <a:pPr/>
              <a:t>‹#›</a:t>
            </a:fld>
            <a:endParaRPr lang="en-US"/>
          </a:p>
        </p:txBody>
      </p:sp>
    </p:spTree>
    <p:extLst>
      <p:ext uri="{BB962C8B-B14F-4D97-AF65-F5344CB8AC3E}">
        <p14:creationId xmlns="" xmlns:p14="http://schemas.microsoft.com/office/powerpoint/2010/main" val="2490627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11402" y="10576561"/>
            <a:ext cx="24871680" cy="3268980"/>
          </a:xfrm>
        </p:spPr>
        <p:txBody>
          <a:bodyPr anchor="t"/>
          <a:lstStyle>
            <a:lvl1pPr algn="l">
              <a:defRPr sz="11400" b="1" cap="all"/>
            </a:lvl1pPr>
          </a:lstStyle>
          <a:p>
            <a:r>
              <a:rPr lang="en-US" smtClean="0"/>
              <a:t>Click to edit Master title style</a:t>
            </a:r>
            <a:endParaRPr lang="en-US"/>
          </a:p>
        </p:txBody>
      </p:sp>
      <p:sp>
        <p:nvSpPr>
          <p:cNvPr id="3" name="Text Placeholder 2"/>
          <p:cNvSpPr>
            <a:spLocks noGrp="1"/>
          </p:cNvSpPr>
          <p:nvPr>
            <p:ph type="body" idx="1"/>
          </p:nvPr>
        </p:nvSpPr>
        <p:spPr>
          <a:xfrm>
            <a:off x="2311402" y="6976112"/>
            <a:ext cx="24871680" cy="3600449"/>
          </a:xfrm>
        </p:spPr>
        <p:txBody>
          <a:bodyPr anchor="b"/>
          <a:lstStyle>
            <a:lvl1pPr marL="0" indent="0">
              <a:buNone/>
              <a:defRPr sz="5700">
                <a:solidFill>
                  <a:schemeClr val="tx1">
                    <a:tint val="75000"/>
                  </a:schemeClr>
                </a:solidFill>
              </a:defRPr>
            </a:lvl1pPr>
            <a:lvl2pPr marL="1306266" indent="0">
              <a:buNone/>
              <a:defRPr sz="5100">
                <a:solidFill>
                  <a:schemeClr val="tx1">
                    <a:tint val="75000"/>
                  </a:schemeClr>
                </a:solidFill>
              </a:defRPr>
            </a:lvl2pPr>
            <a:lvl3pPr marL="2612532" indent="0">
              <a:buNone/>
              <a:defRPr sz="4600">
                <a:solidFill>
                  <a:schemeClr val="tx1">
                    <a:tint val="75000"/>
                  </a:schemeClr>
                </a:solidFill>
              </a:defRPr>
            </a:lvl3pPr>
            <a:lvl4pPr marL="3918798" indent="0">
              <a:buNone/>
              <a:defRPr sz="4000">
                <a:solidFill>
                  <a:schemeClr val="tx1">
                    <a:tint val="75000"/>
                  </a:schemeClr>
                </a:solidFill>
              </a:defRPr>
            </a:lvl4pPr>
            <a:lvl5pPr marL="5225064" indent="0">
              <a:buNone/>
              <a:defRPr sz="4000">
                <a:solidFill>
                  <a:schemeClr val="tx1">
                    <a:tint val="75000"/>
                  </a:schemeClr>
                </a:solidFill>
              </a:defRPr>
            </a:lvl5pPr>
            <a:lvl6pPr marL="6531331" indent="0">
              <a:buNone/>
              <a:defRPr sz="4000">
                <a:solidFill>
                  <a:schemeClr val="tx1">
                    <a:tint val="75000"/>
                  </a:schemeClr>
                </a:solidFill>
              </a:defRPr>
            </a:lvl6pPr>
            <a:lvl7pPr marL="7837597" indent="0">
              <a:buNone/>
              <a:defRPr sz="4000">
                <a:solidFill>
                  <a:schemeClr val="tx1">
                    <a:tint val="75000"/>
                  </a:schemeClr>
                </a:solidFill>
              </a:defRPr>
            </a:lvl7pPr>
            <a:lvl8pPr marL="9143863" indent="0">
              <a:buNone/>
              <a:defRPr sz="4000">
                <a:solidFill>
                  <a:schemeClr val="tx1">
                    <a:tint val="75000"/>
                  </a:schemeClr>
                </a:solidFill>
              </a:defRPr>
            </a:lvl8pPr>
            <a:lvl9pPr marL="10450129" indent="0">
              <a:buNone/>
              <a:defRPr sz="4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85BCA0-F8D2-44DE-AD37-809D67B46CF9}" type="datetimeFigureOut">
              <a:rPr lang="en-US" smtClean="0"/>
              <a:pPr/>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F7076-EBCE-4E56-862C-2591C7D6DB90}" type="slidenum">
              <a:rPr lang="en-US" smtClean="0"/>
              <a:pPr/>
              <a:t>‹#›</a:t>
            </a:fld>
            <a:endParaRPr lang="en-US"/>
          </a:p>
        </p:txBody>
      </p:sp>
    </p:spTree>
    <p:extLst>
      <p:ext uri="{BB962C8B-B14F-4D97-AF65-F5344CB8AC3E}">
        <p14:creationId xmlns="" xmlns:p14="http://schemas.microsoft.com/office/powerpoint/2010/main" val="468497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762" y="9216391"/>
            <a:ext cx="41889680" cy="26071829"/>
          </a:xfrm>
        </p:spPr>
        <p:txBody>
          <a:bodyPr/>
          <a:lstStyle>
            <a:lvl1pPr>
              <a:defRPr sz="8000"/>
            </a:lvl1pPr>
            <a:lvl2pPr>
              <a:defRPr sz="6900"/>
            </a:lvl2pPr>
            <a:lvl3pPr>
              <a:defRPr sz="5700"/>
            </a:lvl3pPr>
            <a:lvl4pPr>
              <a:defRPr sz="5100"/>
            </a:lvl4pPr>
            <a:lvl5pPr>
              <a:defRPr sz="5100"/>
            </a:lvl5pPr>
            <a:lvl6pPr>
              <a:defRPr sz="5100"/>
            </a:lvl6pPr>
            <a:lvl7pPr>
              <a:defRPr sz="5100"/>
            </a:lvl7pPr>
            <a:lvl8pPr>
              <a:defRPr sz="5100"/>
            </a:lvl8pPr>
            <a:lvl9pPr>
              <a:defRPr sz="5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61122" y="9216391"/>
            <a:ext cx="41889680" cy="26071829"/>
          </a:xfrm>
        </p:spPr>
        <p:txBody>
          <a:bodyPr/>
          <a:lstStyle>
            <a:lvl1pPr>
              <a:defRPr sz="8000"/>
            </a:lvl1pPr>
            <a:lvl2pPr>
              <a:defRPr sz="6900"/>
            </a:lvl2pPr>
            <a:lvl3pPr>
              <a:defRPr sz="5700"/>
            </a:lvl3pPr>
            <a:lvl4pPr>
              <a:defRPr sz="5100"/>
            </a:lvl4pPr>
            <a:lvl5pPr>
              <a:defRPr sz="5100"/>
            </a:lvl5pPr>
            <a:lvl6pPr>
              <a:defRPr sz="5100"/>
            </a:lvl6pPr>
            <a:lvl7pPr>
              <a:defRPr sz="5100"/>
            </a:lvl7pPr>
            <a:lvl8pPr>
              <a:defRPr sz="5100"/>
            </a:lvl8pPr>
            <a:lvl9pPr>
              <a:defRPr sz="5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85BCA0-F8D2-44DE-AD37-809D67B46CF9}" type="datetimeFigureOut">
              <a:rPr lang="en-US" smtClean="0"/>
              <a:pPr/>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5F7076-EBCE-4E56-862C-2591C7D6DB90}" type="slidenum">
              <a:rPr lang="en-US" smtClean="0"/>
              <a:pPr/>
              <a:t>‹#›</a:t>
            </a:fld>
            <a:endParaRPr lang="en-US"/>
          </a:p>
        </p:txBody>
      </p:sp>
    </p:spTree>
    <p:extLst>
      <p:ext uri="{BB962C8B-B14F-4D97-AF65-F5344CB8AC3E}">
        <p14:creationId xmlns="" xmlns:p14="http://schemas.microsoft.com/office/powerpoint/2010/main" val="1213759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63040" y="659131"/>
            <a:ext cx="26334720" cy="2743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63040" y="3684271"/>
            <a:ext cx="12928602" cy="1535429"/>
          </a:xfrm>
        </p:spPr>
        <p:txBody>
          <a:bodyPr anchor="b"/>
          <a:lstStyle>
            <a:lvl1pPr marL="0" indent="0">
              <a:buNone/>
              <a:defRPr sz="6900" b="1"/>
            </a:lvl1pPr>
            <a:lvl2pPr marL="1306266" indent="0">
              <a:buNone/>
              <a:defRPr sz="5700" b="1"/>
            </a:lvl2pPr>
            <a:lvl3pPr marL="2612532" indent="0">
              <a:buNone/>
              <a:defRPr sz="5100" b="1"/>
            </a:lvl3pPr>
            <a:lvl4pPr marL="3918798" indent="0">
              <a:buNone/>
              <a:defRPr sz="4600" b="1"/>
            </a:lvl4pPr>
            <a:lvl5pPr marL="5225064" indent="0">
              <a:buNone/>
              <a:defRPr sz="4600" b="1"/>
            </a:lvl5pPr>
            <a:lvl6pPr marL="6531331" indent="0">
              <a:buNone/>
              <a:defRPr sz="4600" b="1"/>
            </a:lvl6pPr>
            <a:lvl7pPr marL="7837597" indent="0">
              <a:buNone/>
              <a:defRPr sz="4600" b="1"/>
            </a:lvl7pPr>
            <a:lvl8pPr marL="9143863" indent="0">
              <a:buNone/>
              <a:defRPr sz="4600" b="1"/>
            </a:lvl8pPr>
            <a:lvl9pPr marL="10450129" indent="0">
              <a:buNone/>
              <a:defRPr sz="4600" b="1"/>
            </a:lvl9pPr>
          </a:lstStyle>
          <a:p>
            <a:pPr lvl="0"/>
            <a:r>
              <a:rPr lang="en-US" smtClean="0"/>
              <a:t>Click to edit Master text styles</a:t>
            </a:r>
          </a:p>
        </p:txBody>
      </p:sp>
      <p:sp>
        <p:nvSpPr>
          <p:cNvPr id="4" name="Content Placeholder 3"/>
          <p:cNvSpPr>
            <a:spLocks noGrp="1"/>
          </p:cNvSpPr>
          <p:nvPr>
            <p:ph sz="half" idx="2"/>
          </p:nvPr>
        </p:nvSpPr>
        <p:spPr>
          <a:xfrm>
            <a:off x="1463040" y="5219700"/>
            <a:ext cx="12928602" cy="9483091"/>
          </a:xfrm>
        </p:spPr>
        <p:txBody>
          <a:bodyPr/>
          <a:lstStyle>
            <a:lvl1pPr>
              <a:defRPr sz="6900"/>
            </a:lvl1pPr>
            <a:lvl2pPr>
              <a:defRPr sz="5700"/>
            </a:lvl2pPr>
            <a:lvl3pPr>
              <a:defRPr sz="5100"/>
            </a:lvl3pPr>
            <a:lvl4pPr>
              <a:defRPr sz="4600"/>
            </a:lvl4pPr>
            <a:lvl5pPr>
              <a:defRPr sz="4600"/>
            </a:lvl5pPr>
            <a:lvl6pPr>
              <a:defRPr sz="4600"/>
            </a:lvl6pPr>
            <a:lvl7pPr>
              <a:defRPr sz="4600"/>
            </a:lvl7pPr>
            <a:lvl8pPr>
              <a:defRPr sz="4600"/>
            </a:lvl8pPr>
            <a:lvl9pPr>
              <a:defRPr sz="4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4864082" y="3684271"/>
            <a:ext cx="12933680" cy="1535429"/>
          </a:xfrm>
        </p:spPr>
        <p:txBody>
          <a:bodyPr anchor="b"/>
          <a:lstStyle>
            <a:lvl1pPr marL="0" indent="0">
              <a:buNone/>
              <a:defRPr sz="6900" b="1"/>
            </a:lvl1pPr>
            <a:lvl2pPr marL="1306266" indent="0">
              <a:buNone/>
              <a:defRPr sz="5700" b="1"/>
            </a:lvl2pPr>
            <a:lvl3pPr marL="2612532" indent="0">
              <a:buNone/>
              <a:defRPr sz="5100" b="1"/>
            </a:lvl3pPr>
            <a:lvl4pPr marL="3918798" indent="0">
              <a:buNone/>
              <a:defRPr sz="4600" b="1"/>
            </a:lvl4pPr>
            <a:lvl5pPr marL="5225064" indent="0">
              <a:buNone/>
              <a:defRPr sz="4600" b="1"/>
            </a:lvl5pPr>
            <a:lvl6pPr marL="6531331" indent="0">
              <a:buNone/>
              <a:defRPr sz="4600" b="1"/>
            </a:lvl6pPr>
            <a:lvl7pPr marL="7837597" indent="0">
              <a:buNone/>
              <a:defRPr sz="4600" b="1"/>
            </a:lvl7pPr>
            <a:lvl8pPr marL="9143863" indent="0">
              <a:buNone/>
              <a:defRPr sz="4600" b="1"/>
            </a:lvl8pPr>
            <a:lvl9pPr marL="10450129" indent="0">
              <a:buNone/>
              <a:defRPr sz="4600" b="1"/>
            </a:lvl9pPr>
          </a:lstStyle>
          <a:p>
            <a:pPr lvl="0"/>
            <a:r>
              <a:rPr lang="en-US" smtClean="0"/>
              <a:t>Click to edit Master text styles</a:t>
            </a:r>
          </a:p>
        </p:txBody>
      </p:sp>
      <p:sp>
        <p:nvSpPr>
          <p:cNvPr id="6" name="Content Placeholder 5"/>
          <p:cNvSpPr>
            <a:spLocks noGrp="1"/>
          </p:cNvSpPr>
          <p:nvPr>
            <p:ph sz="quarter" idx="4"/>
          </p:nvPr>
        </p:nvSpPr>
        <p:spPr>
          <a:xfrm>
            <a:off x="14864082" y="5219700"/>
            <a:ext cx="12933680" cy="9483091"/>
          </a:xfrm>
        </p:spPr>
        <p:txBody>
          <a:bodyPr/>
          <a:lstStyle>
            <a:lvl1pPr>
              <a:defRPr sz="6900"/>
            </a:lvl1pPr>
            <a:lvl2pPr>
              <a:defRPr sz="5700"/>
            </a:lvl2pPr>
            <a:lvl3pPr>
              <a:defRPr sz="5100"/>
            </a:lvl3pPr>
            <a:lvl4pPr>
              <a:defRPr sz="4600"/>
            </a:lvl4pPr>
            <a:lvl5pPr>
              <a:defRPr sz="4600"/>
            </a:lvl5pPr>
            <a:lvl6pPr>
              <a:defRPr sz="4600"/>
            </a:lvl6pPr>
            <a:lvl7pPr>
              <a:defRPr sz="4600"/>
            </a:lvl7pPr>
            <a:lvl8pPr>
              <a:defRPr sz="4600"/>
            </a:lvl8pPr>
            <a:lvl9pPr>
              <a:defRPr sz="4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85BCA0-F8D2-44DE-AD37-809D67B46CF9}" type="datetimeFigureOut">
              <a:rPr lang="en-US" smtClean="0"/>
              <a:pPr/>
              <a:t>2/12/2017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5F7076-EBCE-4E56-862C-2591C7D6DB90}" type="slidenum">
              <a:rPr lang="en-US" smtClean="0"/>
              <a:pPr/>
              <a:t>‹#›</a:t>
            </a:fld>
            <a:endParaRPr lang="en-US"/>
          </a:p>
        </p:txBody>
      </p:sp>
    </p:spTree>
    <p:extLst>
      <p:ext uri="{BB962C8B-B14F-4D97-AF65-F5344CB8AC3E}">
        <p14:creationId xmlns="" xmlns:p14="http://schemas.microsoft.com/office/powerpoint/2010/main" val="3334104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85BCA0-F8D2-44DE-AD37-809D67B46CF9}" type="datetimeFigureOut">
              <a:rPr lang="en-US" smtClean="0"/>
              <a:pPr/>
              <a:t>2/12/2017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5F7076-EBCE-4E56-862C-2591C7D6DB90}" type="slidenum">
              <a:rPr lang="en-US" smtClean="0"/>
              <a:pPr/>
              <a:t>‹#›</a:t>
            </a:fld>
            <a:endParaRPr lang="en-US"/>
          </a:p>
        </p:txBody>
      </p:sp>
    </p:spTree>
    <p:extLst>
      <p:ext uri="{BB962C8B-B14F-4D97-AF65-F5344CB8AC3E}">
        <p14:creationId xmlns="" xmlns:p14="http://schemas.microsoft.com/office/powerpoint/2010/main" val="367266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85BCA0-F8D2-44DE-AD37-809D67B46CF9}" type="datetimeFigureOut">
              <a:rPr lang="en-US" smtClean="0"/>
              <a:pPr/>
              <a:t>2/12/2017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5F7076-EBCE-4E56-862C-2591C7D6DB90}" type="slidenum">
              <a:rPr lang="en-US" smtClean="0"/>
              <a:pPr/>
              <a:t>‹#›</a:t>
            </a:fld>
            <a:endParaRPr lang="en-US"/>
          </a:p>
        </p:txBody>
      </p:sp>
    </p:spTree>
    <p:extLst>
      <p:ext uri="{BB962C8B-B14F-4D97-AF65-F5344CB8AC3E}">
        <p14:creationId xmlns="" xmlns:p14="http://schemas.microsoft.com/office/powerpoint/2010/main" val="2423372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63041" y="655320"/>
            <a:ext cx="9626602" cy="2788920"/>
          </a:xfrm>
        </p:spPr>
        <p:txBody>
          <a:bodyPr anchor="b"/>
          <a:lstStyle>
            <a:lvl1pPr algn="l">
              <a:defRPr sz="5700" b="1"/>
            </a:lvl1pPr>
          </a:lstStyle>
          <a:p>
            <a:r>
              <a:rPr lang="en-US" smtClean="0"/>
              <a:t>Click to edit Master title style</a:t>
            </a:r>
            <a:endParaRPr lang="en-US"/>
          </a:p>
        </p:txBody>
      </p:sp>
      <p:sp>
        <p:nvSpPr>
          <p:cNvPr id="3" name="Content Placeholder 2"/>
          <p:cNvSpPr>
            <a:spLocks noGrp="1"/>
          </p:cNvSpPr>
          <p:nvPr>
            <p:ph idx="1"/>
          </p:nvPr>
        </p:nvSpPr>
        <p:spPr>
          <a:xfrm>
            <a:off x="11440160" y="655321"/>
            <a:ext cx="16357600" cy="14047471"/>
          </a:xfrm>
        </p:spPr>
        <p:txBody>
          <a:bodyPr/>
          <a:lstStyle>
            <a:lvl1pPr>
              <a:defRPr sz="9100"/>
            </a:lvl1pPr>
            <a:lvl2pPr>
              <a:defRPr sz="8000"/>
            </a:lvl2pPr>
            <a:lvl3pPr>
              <a:defRPr sz="6900"/>
            </a:lvl3pPr>
            <a:lvl4pPr>
              <a:defRPr sz="5700"/>
            </a:lvl4pPr>
            <a:lvl5pPr>
              <a:defRPr sz="5700"/>
            </a:lvl5pPr>
            <a:lvl6pPr>
              <a:defRPr sz="5700"/>
            </a:lvl6pPr>
            <a:lvl7pPr>
              <a:defRPr sz="5700"/>
            </a:lvl7pPr>
            <a:lvl8pPr>
              <a:defRPr sz="5700"/>
            </a:lvl8pPr>
            <a:lvl9pPr>
              <a:defRPr sz="5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463041" y="3444241"/>
            <a:ext cx="9626602" cy="11258551"/>
          </a:xfrm>
        </p:spPr>
        <p:txBody>
          <a:bodyPr/>
          <a:lstStyle>
            <a:lvl1pPr marL="0" indent="0">
              <a:buNone/>
              <a:defRPr sz="4000"/>
            </a:lvl1pPr>
            <a:lvl2pPr marL="1306266" indent="0">
              <a:buNone/>
              <a:defRPr sz="3400"/>
            </a:lvl2pPr>
            <a:lvl3pPr marL="2612532" indent="0">
              <a:buNone/>
              <a:defRPr sz="2900"/>
            </a:lvl3pPr>
            <a:lvl4pPr marL="3918798" indent="0">
              <a:buNone/>
              <a:defRPr sz="2600"/>
            </a:lvl4pPr>
            <a:lvl5pPr marL="5225064" indent="0">
              <a:buNone/>
              <a:defRPr sz="2600"/>
            </a:lvl5pPr>
            <a:lvl6pPr marL="6531331" indent="0">
              <a:buNone/>
              <a:defRPr sz="2600"/>
            </a:lvl6pPr>
            <a:lvl7pPr marL="7837597" indent="0">
              <a:buNone/>
              <a:defRPr sz="2600"/>
            </a:lvl7pPr>
            <a:lvl8pPr marL="9143863" indent="0">
              <a:buNone/>
              <a:defRPr sz="2600"/>
            </a:lvl8pPr>
            <a:lvl9pPr marL="10450129" indent="0">
              <a:buNone/>
              <a:defRPr sz="2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85BCA0-F8D2-44DE-AD37-809D67B46CF9}" type="datetimeFigureOut">
              <a:rPr lang="en-US" smtClean="0"/>
              <a:pPr/>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5F7076-EBCE-4E56-862C-2591C7D6DB90}" type="slidenum">
              <a:rPr lang="en-US" smtClean="0"/>
              <a:pPr/>
              <a:t>‹#›</a:t>
            </a:fld>
            <a:endParaRPr lang="en-US"/>
          </a:p>
        </p:txBody>
      </p:sp>
    </p:spTree>
    <p:extLst>
      <p:ext uri="{BB962C8B-B14F-4D97-AF65-F5344CB8AC3E}">
        <p14:creationId xmlns="" xmlns:p14="http://schemas.microsoft.com/office/powerpoint/2010/main" val="2356335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35322" y="11521440"/>
            <a:ext cx="17556480" cy="1360171"/>
          </a:xfrm>
        </p:spPr>
        <p:txBody>
          <a:bodyPr anchor="b"/>
          <a:lstStyle>
            <a:lvl1pPr algn="l">
              <a:defRPr sz="5700" b="1"/>
            </a:lvl1pPr>
          </a:lstStyle>
          <a:p>
            <a:r>
              <a:rPr lang="en-US" smtClean="0"/>
              <a:t>Click to edit Master title style</a:t>
            </a:r>
            <a:endParaRPr lang="en-US"/>
          </a:p>
        </p:txBody>
      </p:sp>
      <p:sp>
        <p:nvSpPr>
          <p:cNvPr id="3" name="Picture Placeholder 2"/>
          <p:cNvSpPr>
            <a:spLocks noGrp="1"/>
          </p:cNvSpPr>
          <p:nvPr>
            <p:ph type="pic" idx="1"/>
          </p:nvPr>
        </p:nvSpPr>
        <p:spPr>
          <a:xfrm>
            <a:off x="5735322" y="1470660"/>
            <a:ext cx="17556480" cy="9875520"/>
          </a:xfrm>
        </p:spPr>
        <p:txBody>
          <a:bodyPr/>
          <a:lstStyle>
            <a:lvl1pPr marL="0" indent="0">
              <a:buNone/>
              <a:defRPr sz="9100"/>
            </a:lvl1pPr>
            <a:lvl2pPr marL="1306266" indent="0">
              <a:buNone/>
              <a:defRPr sz="8000"/>
            </a:lvl2pPr>
            <a:lvl3pPr marL="2612532" indent="0">
              <a:buNone/>
              <a:defRPr sz="6900"/>
            </a:lvl3pPr>
            <a:lvl4pPr marL="3918798" indent="0">
              <a:buNone/>
              <a:defRPr sz="5700"/>
            </a:lvl4pPr>
            <a:lvl5pPr marL="5225064" indent="0">
              <a:buNone/>
              <a:defRPr sz="5700"/>
            </a:lvl5pPr>
            <a:lvl6pPr marL="6531331" indent="0">
              <a:buNone/>
              <a:defRPr sz="5700"/>
            </a:lvl6pPr>
            <a:lvl7pPr marL="7837597" indent="0">
              <a:buNone/>
              <a:defRPr sz="5700"/>
            </a:lvl7pPr>
            <a:lvl8pPr marL="9143863" indent="0">
              <a:buNone/>
              <a:defRPr sz="5700"/>
            </a:lvl8pPr>
            <a:lvl9pPr marL="10450129" indent="0">
              <a:buNone/>
              <a:defRPr sz="5700"/>
            </a:lvl9pPr>
          </a:lstStyle>
          <a:p>
            <a:endParaRPr lang="en-US"/>
          </a:p>
        </p:txBody>
      </p:sp>
      <p:sp>
        <p:nvSpPr>
          <p:cNvPr id="4" name="Text Placeholder 3"/>
          <p:cNvSpPr>
            <a:spLocks noGrp="1"/>
          </p:cNvSpPr>
          <p:nvPr>
            <p:ph type="body" sz="half" idx="2"/>
          </p:nvPr>
        </p:nvSpPr>
        <p:spPr>
          <a:xfrm>
            <a:off x="5735322" y="12881611"/>
            <a:ext cx="17556480" cy="1931669"/>
          </a:xfrm>
        </p:spPr>
        <p:txBody>
          <a:bodyPr/>
          <a:lstStyle>
            <a:lvl1pPr marL="0" indent="0">
              <a:buNone/>
              <a:defRPr sz="4000"/>
            </a:lvl1pPr>
            <a:lvl2pPr marL="1306266" indent="0">
              <a:buNone/>
              <a:defRPr sz="3400"/>
            </a:lvl2pPr>
            <a:lvl3pPr marL="2612532" indent="0">
              <a:buNone/>
              <a:defRPr sz="2900"/>
            </a:lvl3pPr>
            <a:lvl4pPr marL="3918798" indent="0">
              <a:buNone/>
              <a:defRPr sz="2600"/>
            </a:lvl4pPr>
            <a:lvl5pPr marL="5225064" indent="0">
              <a:buNone/>
              <a:defRPr sz="2600"/>
            </a:lvl5pPr>
            <a:lvl6pPr marL="6531331" indent="0">
              <a:buNone/>
              <a:defRPr sz="2600"/>
            </a:lvl6pPr>
            <a:lvl7pPr marL="7837597" indent="0">
              <a:buNone/>
              <a:defRPr sz="2600"/>
            </a:lvl7pPr>
            <a:lvl8pPr marL="9143863" indent="0">
              <a:buNone/>
              <a:defRPr sz="2600"/>
            </a:lvl8pPr>
            <a:lvl9pPr marL="10450129" indent="0">
              <a:buNone/>
              <a:defRPr sz="2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85BCA0-F8D2-44DE-AD37-809D67B46CF9}" type="datetimeFigureOut">
              <a:rPr lang="en-US" smtClean="0"/>
              <a:pPr/>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5F7076-EBCE-4E56-862C-2591C7D6DB90}" type="slidenum">
              <a:rPr lang="en-US" smtClean="0"/>
              <a:pPr/>
              <a:t>‹#›</a:t>
            </a:fld>
            <a:endParaRPr lang="en-US"/>
          </a:p>
        </p:txBody>
      </p:sp>
    </p:spTree>
    <p:extLst>
      <p:ext uri="{BB962C8B-B14F-4D97-AF65-F5344CB8AC3E}">
        <p14:creationId xmlns="" xmlns:p14="http://schemas.microsoft.com/office/powerpoint/2010/main" val="780436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63040" y="659131"/>
            <a:ext cx="26334720" cy="2743200"/>
          </a:xfrm>
          <a:prstGeom prst="rect">
            <a:avLst/>
          </a:prstGeom>
        </p:spPr>
        <p:txBody>
          <a:bodyPr vert="horz" lIns="261253" tIns="130627" rIns="261253" bIns="13062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463040" y="3840481"/>
            <a:ext cx="26334720" cy="10862311"/>
          </a:xfrm>
          <a:prstGeom prst="rect">
            <a:avLst/>
          </a:prstGeom>
        </p:spPr>
        <p:txBody>
          <a:bodyPr vert="horz" lIns="261253" tIns="130627" rIns="261253" bIns="130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463040" y="15255241"/>
            <a:ext cx="6827520" cy="876300"/>
          </a:xfrm>
          <a:prstGeom prst="rect">
            <a:avLst/>
          </a:prstGeom>
        </p:spPr>
        <p:txBody>
          <a:bodyPr vert="horz" lIns="261253" tIns="130627" rIns="261253" bIns="130627" rtlCol="0" anchor="ctr"/>
          <a:lstStyle>
            <a:lvl1pPr algn="l">
              <a:defRPr sz="3400">
                <a:solidFill>
                  <a:schemeClr val="tx1">
                    <a:tint val="75000"/>
                  </a:schemeClr>
                </a:solidFill>
              </a:defRPr>
            </a:lvl1pPr>
          </a:lstStyle>
          <a:p>
            <a:fld id="{C785BCA0-F8D2-44DE-AD37-809D67B46CF9}" type="datetimeFigureOut">
              <a:rPr lang="en-US" smtClean="0"/>
              <a:pPr/>
              <a:t>2/12/2017</a:t>
            </a:fld>
            <a:endParaRPr lang="en-US"/>
          </a:p>
        </p:txBody>
      </p:sp>
      <p:sp>
        <p:nvSpPr>
          <p:cNvPr id="5" name="Footer Placeholder 4"/>
          <p:cNvSpPr>
            <a:spLocks noGrp="1"/>
          </p:cNvSpPr>
          <p:nvPr>
            <p:ph type="ftr" sz="quarter" idx="3"/>
          </p:nvPr>
        </p:nvSpPr>
        <p:spPr>
          <a:xfrm>
            <a:off x="9997440" y="15255241"/>
            <a:ext cx="9265920" cy="876300"/>
          </a:xfrm>
          <a:prstGeom prst="rect">
            <a:avLst/>
          </a:prstGeom>
        </p:spPr>
        <p:txBody>
          <a:bodyPr vert="horz" lIns="261253" tIns="130627" rIns="261253" bIns="130627" rtlCol="0" anchor="ctr"/>
          <a:lstStyle>
            <a:lvl1pPr algn="ctr">
              <a:defRPr sz="3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0970240" y="15255241"/>
            <a:ext cx="6827520" cy="876300"/>
          </a:xfrm>
          <a:prstGeom prst="rect">
            <a:avLst/>
          </a:prstGeom>
        </p:spPr>
        <p:txBody>
          <a:bodyPr vert="horz" lIns="261253" tIns="130627" rIns="261253" bIns="130627" rtlCol="0" anchor="ctr"/>
          <a:lstStyle>
            <a:lvl1pPr algn="r">
              <a:defRPr sz="3400">
                <a:solidFill>
                  <a:schemeClr val="tx1">
                    <a:tint val="75000"/>
                  </a:schemeClr>
                </a:solidFill>
              </a:defRPr>
            </a:lvl1pPr>
          </a:lstStyle>
          <a:p>
            <a:fld id="{4E5F7076-EBCE-4E56-862C-2591C7D6DB90}" type="slidenum">
              <a:rPr lang="en-US" smtClean="0"/>
              <a:pPr/>
              <a:t>‹#›</a:t>
            </a:fld>
            <a:endParaRPr lang="en-US"/>
          </a:p>
        </p:txBody>
      </p:sp>
    </p:spTree>
    <p:extLst>
      <p:ext uri="{BB962C8B-B14F-4D97-AF65-F5344CB8AC3E}">
        <p14:creationId xmlns="" xmlns:p14="http://schemas.microsoft.com/office/powerpoint/2010/main" val="2864259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612532" rtl="0" eaLnBrk="1" latinLnBrk="0" hangingPunct="1">
        <a:spcBef>
          <a:spcPct val="0"/>
        </a:spcBef>
        <a:buNone/>
        <a:defRPr sz="12600" kern="1200">
          <a:solidFill>
            <a:schemeClr val="tx1"/>
          </a:solidFill>
          <a:latin typeface="+mj-lt"/>
          <a:ea typeface="+mj-ea"/>
          <a:cs typeface="+mj-cs"/>
        </a:defRPr>
      </a:lvl1pPr>
    </p:titleStyle>
    <p:bodyStyle>
      <a:lvl1pPr marL="979700" indent="-979700" algn="l" defTabSz="2612532" rtl="0" eaLnBrk="1" latinLnBrk="0" hangingPunct="1">
        <a:spcBef>
          <a:spcPct val="20000"/>
        </a:spcBef>
        <a:buFont typeface="Arial" pitchFamily="34" charset="0"/>
        <a:buChar char="•"/>
        <a:defRPr sz="9100" kern="1200">
          <a:solidFill>
            <a:schemeClr val="tx1"/>
          </a:solidFill>
          <a:latin typeface="+mn-lt"/>
          <a:ea typeface="+mn-ea"/>
          <a:cs typeface="+mn-cs"/>
        </a:defRPr>
      </a:lvl1pPr>
      <a:lvl2pPr marL="2122682" indent="-816416" algn="l" defTabSz="2612532" rtl="0" eaLnBrk="1" latinLnBrk="0" hangingPunct="1">
        <a:spcBef>
          <a:spcPct val="20000"/>
        </a:spcBef>
        <a:buFont typeface="Arial" pitchFamily="34" charset="0"/>
        <a:buChar char="–"/>
        <a:defRPr sz="8000" kern="1200">
          <a:solidFill>
            <a:schemeClr val="tx1"/>
          </a:solidFill>
          <a:latin typeface="+mn-lt"/>
          <a:ea typeface="+mn-ea"/>
          <a:cs typeface="+mn-cs"/>
        </a:defRPr>
      </a:lvl2pPr>
      <a:lvl3pPr marL="3265665" indent="-653133" algn="l" defTabSz="2612532" rtl="0" eaLnBrk="1" latinLnBrk="0" hangingPunct="1">
        <a:spcBef>
          <a:spcPct val="20000"/>
        </a:spcBef>
        <a:buFont typeface="Arial" pitchFamily="34" charset="0"/>
        <a:buChar char="•"/>
        <a:defRPr sz="6900" kern="1200">
          <a:solidFill>
            <a:schemeClr val="tx1"/>
          </a:solidFill>
          <a:latin typeface="+mn-lt"/>
          <a:ea typeface="+mn-ea"/>
          <a:cs typeface="+mn-cs"/>
        </a:defRPr>
      </a:lvl3pPr>
      <a:lvl4pPr marL="4571931" indent="-653133" algn="l" defTabSz="2612532" rtl="0" eaLnBrk="1" latinLnBrk="0" hangingPunct="1">
        <a:spcBef>
          <a:spcPct val="20000"/>
        </a:spcBef>
        <a:buFont typeface="Arial" pitchFamily="34" charset="0"/>
        <a:buChar char="–"/>
        <a:defRPr sz="5700" kern="1200">
          <a:solidFill>
            <a:schemeClr val="tx1"/>
          </a:solidFill>
          <a:latin typeface="+mn-lt"/>
          <a:ea typeface="+mn-ea"/>
          <a:cs typeface="+mn-cs"/>
        </a:defRPr>
      </a:lvl4pPr>
      <a:lvl5pPr marL="5878198" indent="-653133" algn="l" defTabSz="2612532" rtl="0" eaLnBrk="1" latinLnBrk="0" hangingPunct="1">
        <a:spcBef>
          <a:spcPct val="20000"/>
        </a:spcBef>
        <a:buFont typeface="Arial" pitchFamily="34" charset="0"/>
        <a:buChar char="»"/>
        <a:defRPr sz="5700" kern="1200">
          <a:solidFill>
            <a:schemeClr val="tx1"/>
          </a:solidFill>
          <a:latin typeface="+mn-lt"/>
          <a:ea typeface="+mn-ea"/>
          <a:cs typeface="+mn-cs"/>
        </a:defRPr>
      </a:lvl5pPr>
      <a:lvl6pPr marL="7184464" indent="-653133" algn="l" defTabSz="2612532" rtl="0" eaLnBrk="1" latinLnBrk="0" hangingPunct="1">
        <a:spcBef>
          <a:spcPct val="20000"/>
        </a:spcBef>
        <a:buFont typeface="Arial" pitchFamily="34" charset="0"/>
        <a:buChar char="•"/>
        <a:defRPr sz="5700" kern="1200">
          <a:solidFill>
            <a:schemeClr val="tx1"/>
          </a:solidFill>
          <a:latin typeface="+mn-lt"/>
          <a:ea typeface="+mn-ea"/>
          <a:cs typeface="+mn-cs"/>
        </a:defRPr>
      </a:lvl6pPr>
      <a:lvl7pPr marL="8490730" indent="-653133" algn="l" defTabSz="2612532" rtl="0" eaLnBrk="1" latinLnBrk="0" hangingPunct="1">
        <a:spcBef>
          <a:spcPct val="20000"/>
        </a:spcBef>
        <a:buFont typeface="Arial" pitchFamily="34" charset="0"/>
        <a:buChar char="•"/>
        <a:defRPr sz="5700" kern="1200">
          <a:solidFill>
            <a:schemeClr val="tx1"/>
          </a:solidFill>
          <a:latin typeface="+mn-lt"/>
          <a:ea typeface="+mn-ea"/>
          <a:cs typeface="+mn-cs"/>
        </a:defRPr>
      </a:lvl7pPr>
      <a:lvl8pPr marL="9796996" indent="-653133" algn="l" defTabSz="2612532" rtl="0" eaLnBrk="1" latinLnBrk="0" hangingPunct="1">
        <a:spcBef>
          <a:spcPct val="20000"/>
        </a:spcBef>
        <a:buFont typeface="Arial" pitchFamily="34" charset="0"/>
        <a:buChar char="•"/>
        <a:defRPr sz="5700" kern="1200">
          <a:solidFill>
            <a:schemeClr val="tx1"/>
          </a:solidFill>
          <a:latin typeface="+mn-lt"/>
          <a:ea typeface="+mn-ea"/>
          <a:cs typeface="+mn-cs"/>
        </a:defRPr>
      </a:lvl8pPr>
      <a:lvl9pPr marL="11103262" indent="-653133" algn="l" defTabSz="2612532" rtl="0" eaLnBrk="1" latinLnBrk="0" hangingPunct="1">
        <a:spcBef>
          <a:spcPct val="20000"/>
        </a:spcBef>
        <a:buFont typeface="Arial" pitchFamily="34" charset="0"/>
        <a:buChar char="•"/>
        <a:defRPr sz="5700" kern="1200">
          <a:solidFill>
            <a:schemeClr val="tx1"/>
          </a:solidFill>
          <a:latin typeface="+mn-lt"/>
          <a:ea typeface="+mn-ea"/>
          <a:cs typeface="+mn-cs"/>
        </a:defRPr>
      </a:lvl9pPr>
    </p:bodyStyle>
    <p:otherStyle>
      <a:defPPr>
        <a:defRPr lang="en-US"/>
      </a:defPPr>
      <a:lvl1pPr marL="0" algn="l" defTabSz="2612532" rtl="0" eaLnBrk="1" latinLnBrk="0" hangingPunct="1">
        <a:defRPr sz="5100" kern="1200">
          <a:solidFill>
            <a:schemeClr val="tx1"/>
          </a:solidFill>
          <a:latin typeface="+mn-lt"/>
          <a:ea typeface="+mn-ea"/>
          <a:cs typeface="+mn-cs"/>
        </a:defRPr>
      </a:lvl1pPr>
      <a:lvl2pPr marL="1306266" algn="l" defTabSz="2612532" rtl="0" eaLnBrk="1" latinLnBrk="0" hangingPunct="1">
        <a:defRPr sz="5100" kern="1200">
          <a:solidFill>
            <a:schemeClr val="tx1"/>
          </a:solidFill>
          <a:latin typeface="+mn-lt"/>
          <a:ea typeface="+mn-ea"/>
          <a:cs typeface="+mn-cs"/>
        </a:defRPr>
      </a:lvl2pPr>
      <a:lvl3pPr marL="2612532" algn="l" defTabSz="2612532" rtl="0" eaLnBrk="1" latinLnBrk="0" hangingPunct="1">
        <a:defRPr sz="5100" kern="1200">
          <a:solidFill>
            <a:schemeClr val="tx1"/>
          </a:solidFill>
          <a:latin typeface="+mn-lt"/>
          <a:ea typeface="+mn-ea"/>
          <a:cs typeface="+mn-cs"/>
        </a:defRPr>
      </a:lvl3pPr>
      <a:lvl4pPr marL="3918798" algn="l" defTabSz="2612532" rtl="0" eaLnBrk="1" latinLnBrk="0" hangingPunct="1">
        <a:defRPr sz="5100" kern="1200">
          <a:solidFill>
            <a:schemeClr val="tx1"/>
          </a:solidFill>
          <a:latin typeface="+mn-lt"/>
          <a:ea typeface="+mn-ea"/>
          <a:cs typeface="+mn-cs"/>
        </a:defRPr>
      </a:lvl4pPr>
      <a:lvl5pPr marL="5225064" algn="l" defTabSz="2612532" rtl="0" eaLnBrk="1" latinLnBrk="0" hangingPunct="1">
        <a:defRPr sz="5100" kern="1200">
          <a:solidFill>
            <a:schemeClr val="tx1"/>
          </a:solidFill>
          <a:latin typeface="+mn-lt"/>
          <a:ea typeface="+mn-ea"/>
          <a:cs typeface="+mn-cs"/>
        </a:defRPr>
      </a:lvl5pPr>
      <a:lvl6pPr marL="6531331" algn="l" defTabSz="2612532" rtl="0" eaLnBrk="1" latinLnBrk="0" hangingPunct="1">
        <a:defRPr sz="5100" kern="1200">
          <a:solidFill>
            <a:schemeClr val="tx1"/>
          </a:solidFill>
          <a:latin typeface="+mn-lt"/>
          <a:ea typeface="+mn-ea"/>
          <a:cs typeface="+mn-cs"/>
        </a:defRPr>
      </a:lvl6pPr>
      <a:lvl7pPr marL="7837597" algn="l" defTabSz="2612532" rtl="0" eaLnBrk="1" latinLnBrk="0" hangingPunct="1">
        <a:defRPr sz="5100" kern="1200">
          <a:solidFill>
            <a:schemeClr val="tx1"/>
          </a:solidFill>
          <a:latin typeface="+mn-lt"/>
          <a:ea typeface="+mn-ea"/>
          <a:cs typeface="+mn-cs"/>
        </a:defRPr>
      </a:lvl7pPr>
      <a:lvl8pPr marL="9143863" algn="l" defTabSz="2612532" rtl="0" eaLnBrk="1" latinLnBrk="0" hangingPunct="1">
        <a:defRPr sz="5100" kern="1200">
          <a:solidFill>
            <a:schemeClr val="tx1"/>
          </a:solidFill>
          <a:latin typeface="+mn-lt"/>
          <a:ea typeface="+mn-ea"/>
          <a:cs typeface="+mn-cs"/>
        </a:defRPr>
      </a:lvl8pPr>
      <a:lvl9pPr marL="10450129" algn="l" defTabSz="2612532" rtl="0" eaLnBrk="1" latinLnBrk="0" hangingPunct="1">
        <a:defRPr sz="5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IHRC%20Hiv%20Presentation.pptx"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20.png"/><Relationship Id="rId5" Type="http://schemas.openxmlformats.org/officeDocument/2006/relationships/image" Target="../media/image18.png"/><Relationship Id="rId15" Type="http://schemas.openxmlformats.org/officeDocument/2006/relationships/image" Target="../media/image3.png"/><Relationship Id="rId10" Type="http://schemas.microsoft.com/office/2007/relationships/hdphoto" Target="../media/hdphoto6.wdp"/><Relationship Id="rId4" Type="http://schemas.microsoft.com/office/2007/relationships/hdphoto" Target="../media/hdphoto3.wdp"/><Relationship Id="rId1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29260800" cy="16459200"/>
          </a:xfrm>
          <a:prstGeom prst="rect">
            <a:avLst/>
          </a:prstGeom>
          <a:blipFill dpi="0" rotWithShape="1">
            <a:blip r:embed="rId2" cstate="print">
              <a:extLst>
                <a:ext uri="{BEBA8EAE-BF5A-486C-A8C5-ECC9F3942E4B}">
                  <a14:imgProps xmlns="" xmlns:a14="http://schemas.microsoft.com/office/drawing/2010/main">
                    <a14:imgLayer r:embed="rId3">
                      <a14:imgEffect>
                        <a14:colorTemperature colorTemp="11200"/>
                      </a14:imgEffect>
                    </a14:imgLayer>
                  </a14:imgProps>
                </a:ex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a:t>
            </a:r>
            <a:endParaRPr lang="en-US" dirty="0"/>
          </a:p>
        </p:txBody>
      </p:sp>
      <p:pic>
        <p:nvPicPr>
          <p:cNvPr id="8" name="Picture 7"/>
          <p:cNvPicPr>
            <a:picLocks noChangeAspect="1"/>
          </p:cNvPicPr>
          <p:nvPr/>
        </p:nvPicPr>
        <p:blipFill>
          <a:blip r:embed="rId4" cstate="print">
            <a:clrChange>
              <a:clrFrom>
                <a:srgbClr val="FE0000"/>
              </a:clrFrom>
              <a:clrTo>
                <a:srgbClr val="FE0000">
                  <a:alpha val="0"/>
                </a:srgbClr>
              </a:clrTo>
            </a:clrChange>
            <a:extLst>
              <a:ext uri="{BEBA8EAE-BF5A-486C-A8C5-ECC9F3942E4B}">
                <a14:imgProps xmlns="" xmlns:a14="http://schemas.microsoft.com/office/drawing/2010/main">
                  <a14:imgLayer r:embed="rId7">
                    <a14:imgEffect>
                      <a14:artisticPaintStrokes/>
                    </a14:imgEffect>
                  </a14:imgLayer>
                </a14:imgProps>
              </a:ext>
              <a:ext uri="{28A0092B-C50C-407E-A947-70E740481C1C}">
                <a14:useLocalDpi xmlns="" xmlns:a14="http://schemas.microsoft.com/office/drawing/2010/main" val="0"/>
              </a:ext>
            </a:extLst>
          </a:blip>
          <a:stretch>
            <a:fillRect/>
          </a:stretch>
        </p:blipFill>
        <p:spPr>
          <a:xfrm>
            <a:off x="-1" y="10127558"/>
            <a:ext cx="29260800" cy="6331642"/>
          </a:xfrm>
          <a:prstGeom prst="rect">
            <a:avLst/>
          </a:prstGeom>
        </p:spPr>
      </p:pic>
      <p:sp>
        <p:nvSpPr>
          <p:cNvPr id="10" name="TextBox 9"/>
          <p:cNvSpPr txBox="1"/>
          <p:nvPr/>
        </p:nvSpPr>
        <p:spPr>
          <a:xfrm>
            <a:off x="3276600" y="609600"/>
            <a:ext cx="22163247" cy="1323439"/>
          </a:xfrm>
          <a:prstGeom prst="rect">
            <a:avLst/>
          </a:prstGeom>
          <a:noFill/>
        </p:spPr>
        <p:txBody>
          <a:bodyPr wrap="none" rtlCol="0">
            <a:spAutoFit/>
          </a:bodyPr>
          <a:lstStyle/>
          <a:p>
            <a:pPr algn="ctr"/>
            <a:r>
              <a:rPr lang="en-US" sz="8000" dirty="0" smtClean="0">
                <a:solidFill>
                  <a:schemeClr val="bg1"/>
                </a:solidFill>
                <a:latin typeface="Eras Demi ITC" pitchFamily="34" charset="0"/>
              </a:rPr>
              <a:t>INTERNATIONAL HUMAN RIGHTS COUNCIL</a:t>
            </a:r>
            <a:endParaRPr lang="en-US" sz="8000" dirty="0">
              <a:solidFill>
                <a:schemeClr val="bg1"/>
              </a:solidFill>
              <a:latin typeface="Eras Demi ITC" pitchFamily="34" charset="0"/>
            </a:endParaRPr>
          </a:p>
        </p:txBody>
      </p:sp>
      <p:pic>
        <p:nvPicPr>
          <p:cNvPr id="7" name="Picture 6" descr="ihrc logo.png"/>
          <p:cNvPicPr>
            <a:picLocks noChangeAspect="1"/>
          </p:cNvPicPr>
          <p:nvPr/>
        </p:nvPicPr>
        <p:blipFill>
          <a:blip r:embed="rId8" cstate="print"/>
          <a:stretch>
            <a:fillRect/>
          </a:stretch>
        </p:blipFill>
        <p:spPr>
          <a:xfrm>
            <a:off x="11506200" y="3970293"/>
            <a:ext cx="6858000" cy="6773907"/>
          </a:xfrm>
          <a:prstGeom prst="rect">
            <a:avLst/>
          </a:prstGeom>
        </p:spPr>
      </p:pic>
    </p:spTree>
    <p:extLst>
      <p:ext uri="{BB962C8B-B14F-4D97-AF65-F5344CB8AC3E}">
        <p14:creationId xmlns="" xmlns:p14="http://schemas.microsoft.com/office/powerpoint/2010/main" val="40552499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00400" y="4572000"/>
            <a:ext cx="22860000" cy="9510296"/>
          </a:xfrm>
          <a:prstGeom prst="rect">
            <a:avLst/>
          </a:prstGeom>
        </p:spPr>
        <p:txBody>
          <a:bodyPr>
            <a:spAutoFit/>
          </a:bodyPr>
          <a:lstStyle/>
          <a:p>
            <a:pPr algn="just"/>
            <a:r>
              <a:rPr lang="en-US" b="1" dirty="0" smtClean="0">
                <a:latin typeface="Eras Demi ITC" pitchFamily="34" charset="0"/>
              </a:rPr>
              <a:t>Article 20</a:t>
            </a:r>
          </a:p>
          <a:p>
            <a:pPr algn="just"/>
            <a:r>
              <a:rPr lang="en-US" dirty="0" smtClean="0">
                <a:latin typeface="Eras Demi ITC" pitchFamily="34" charset="0"/>
              </a:rPr>
              <a:t>1. Everyone has the right to freedom of peaceful assembly and association.</a:t>
            </a:r>
          </a:p>
          <a:p>
            <a:pPr algn="just"/>
            <a:r>
              <a:rPr lang="en-US" dirty="0" smtClean="0">
                <a:latin typeface="Eras Demi ITC" pitchFamily="34" charset="0"/>
              </a:rPr>
              <a:t>2. No one may be compelled to belong to an association.</a:t>
            </a:r>
          </a:p>
          <a:p>
            <a:pPr algn="just"/>
            <a:r>
              <a:rPr lang="en-US" b="1" dirty="0" smtClean="0">
                <a:latin typeface="Eras Demi ITC" pitchFamily="34" charset="0"/>
              </a:rPr>
              <a:t>Article 21</a:t>
            </a:r>
          </a:p>
          <a:p>
            <a:pPr algn="just"/>
            <a:r>
              <a:rPr lang="en-US" dirty="0" smtClean="0">
                <a:latin typeface="Eras Demi ITC" pitchFamily="34" charset="0"/>
              </a:rPr>
              <a:t>1. Everyone has the right to take part in the government of his country, directly or through freely chosen representatives.</a:t>
            </a:r>
          </a:p>
          <a:p>
            <a:pPr algn="just"/>
            <a:r>
              <a:rPr lang="en-US" dirty="0" smtClean="0">
                <a:latin typeface="Eras Demi ITC" pitchFamily="34" charset="0"/>
              </a:rPr>
              <a:t>2. Everyone has the right of equal access to public service in his country.</a:t>
            </a:r>
          </a:p>
          <a:p>
            <a:pPr algn="just"/>
            <a:r>
              <a:rPr lang="en-US" dirty="0" smtClean="0">
                <a:latin typeface="Eras Demi ITC" pitchFamily="34" charset="0"/>
              </a:rPr>
              <a:t>3. The will of the people shall be the basis of the authority of government; this will shall be expressed in periodic and genuine elections which shall be by universal and equal suffrage and shall be held by secret vote or by equivalent free voting procedures.</a:t>
            </a:r>
          </a:p>
        </p:txBody>
      </p:sp>
      <p:sp>
        <p:nvSpPr>
          <p:cNvPr id="10" name="TextBox 9"/>
          <p:cNvSpPr txBox="1"/>
          <p:nvPr/>
        </p:nvSpPr>
        <p:spPr>
          <a:xfrm>
            <a:off x="10374169" y="1923871"/>
            <a:ext cx="7532831" cy="1200329"/>
          </a:xfrm>
          <a:prstGeom prst="rect">
            <a:avLst/>
          </a:prstGeom>
          <a:noFill/>
        </p:spPr>
        <p:txBody>
          <a:bodyPr wrap="none" rtlCol="0">
            <a:spAutoFit/>
          </a:bodyPr>
          <a:lstStyle/>
          <a:p>
            <a:r>
              <a:rPr lang="en-US" sz="7200" dirty="0" smtClean="0">
                <a:latin typeface="Eras Demi ITC" pitchFamily="34" charset="0"/>
              </a:rPr>
              <a:t>HUMAN RIGHTS</a:t>
            </a:r>
            <a:endParaRPr lang="en-US" sz="7200" dirty="0">
              <a:latin typeface="Eras Demi ITC" pitchFamily="34" charset="0"/>
            </a:endParaRPr>
          </a:p>
        </p:txBody>
      </p:sp>
      <p:pic>
        <p:nvPicPr>
          <p:cNvPr id="11" name="Picture 10" descr="ihrc logo.png"/>
          <p:cNvPicPr>
            <a:picLocks noChangeAspect="1"/>
          </p:cNvPicPr>
          <p:nvPr/>
        </p:nvPicPr>
        <p:blipFill>
          <a:blip r:embed="rId4"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3410265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48000" y="4038600"/>
            <a:ext cx="22860000" cy="11910953"/>
          </a:xfrm>
          <a:prstGeom prst="rect">
            <a:avLst/>
          </a:prstGeom>
        </p:spPr>
        <p:txBody>
          <a:bodyPr>
            <a:spAutoFit/>
          </a:bodyPr>
          <a:lstStyle/>
          <a:p>
            <a:pPr algn="just"/>
            <a:r>
              <a:rPr lang="en-US" sz="4800" b="1" dirty="0" smtClean="0">
                <a:latin typeface="Eras Demi ITC" pitchFamily="34" charset="0"/>
              </a:rPr>
              <a:t>Article 22</a:t>
            </a:r>
          </a:p>
          <a:p>
            <a:pPr algn="just"/>
            <a:r>
              <a:rPr lang="en-US" sz="4800" dirty="0" smtClean="0">
                <a:latin typeface="Eras Demi ITC" pitchFamily="34" charset="0"/>
              </a:rPr>
              <a:t>Everyone, as a member of society, has the right to social security and is entitled to realization, through national effort and international co-operation and in accordance with the organization and resources of each State, of the economic, social and cultural rights indispensable for his dignity and the free development of his personality.</a:t>
            </a:r>
          </a:p>
          <a:p>
            <a:pPr algn="just"/>
            <a:r>
              <a:rPr lang="en-US" sz="4800" b="1" dirty="0" smtClean="0">
                <a:latin typeface="Eras Demi ITC" pitchFamily="34" charset="0"/>
              </a:rPr>
              <a:t>Article 23</a:t>
            </a:r>
          </a:p>
          <a:p>
            <a:pPr algn="just"/>
            <a:r>
              <a:rPr lang="en-US" sz="4800" dirty="0" smtClean="0">
                <a:latin typeface="Eras Demi ITC" pitchFamily="34" charset="0"/>
              </a:rPr>
              <a:t>1. Everyone has the right to work, to free choice of employment, to just and favorable conditions of work and to protection against unemployment.</a:t>
            </a:r>
          </a:p>
          <a:p>
            <a:pPr algn="just"/>
            <a:r>
              <a:rPr lang="en-US" sz="4800" dirty="0" smtClean="0">
                <a:latin typeface="Eras Demi ITC" pitchFamily="34" charset="0"/>
              </a:rPr>
              <a:t>2. Everyone, without any discrimination, has the right to equal pay for equal work.</a:t>
            </a:r>
          </a:p>
          <a:p>
            <a:pPr algn="just"/>
            <a:r>
              <a:rPr lang="en-US" sz="4800" dirty="0" smtClean="0">
                <a:latin typeface="Eras Demi ITC" pitchFamily="34" charset="0"/>
              </a:rPr>
              <a:t>3. Everyone who works has the right to just and favorable remuneration ensuring for himself and his family an existence worthy of human dignity, and supplemented, if necessary, by other means of social protection.</a:t>
            </a:r>
          </a:p>
          <a:p>
            <a:pPr algn="just"/>
            <a:r>
              <a:rPr lang="en-US" sz="4800" dirty="0" smtClean="0">
                <a:latin typeface="Eras Demi ITC" pitchFamily="34" charset="0"/>
              </a:rPr>
              <a:t>4. Everyone has the right to form and to join trade unions for the protection of his interests.</a:t>
            </a:r>
          </a:p>
        </p:txBody>
      </p:sp>
      <p:sp>
        <p:nvSpPr>
          <p:cNvPr id="10" name="TextBox 9"/>
          <p:cNvSpPr txBox="1"/>
          <p:nvPr/>
        </p:nvSpPr>
        <p:spPr>
          <a:xfrm>
            <a:off x="10374169" y="1923871"/>
            <a:ext cx="7532831" cy="1200329"/>
          </a:xfrm>
          <a:prstGeom prst="rect">
            <a:avLst/>
          </a:prstGeom>
          <a:noFill/>
        </p:spPr>
        <p:txBody>
          <a:bodyPr wrap="none" rtlCol="0">
            <a:spAutoFit/>
          </a:bodyPr>
          <a:lstStyle/>
          <a:p>
            <a:r>
              <a:rPr lang="en-US" sz="7200" dirty="0" smtClean="0">
                <a:latin typeface="Eras Demi ITC" pitchFamily="34" charset="0"/>
              </a:rPr>
              <a:t>HUMAN RIGHTS</a:t>
            </a:r>
            <a:endParaRPr lang="en-US" sz="7200" dirty="0">
              <a:latin typeface="Eras Demi ITC" pitchFamily="34" charset="0"/>
            </a:endParaRPr>
          </a:p>
        </p:txBody>
      </p:sp>
      <p:pic>
        <p:nvPicPr>
          <p:cNvPr id="8" name="Picture 7" descr="ihrc logo.png"/>
          <p:cNvPicPr>
            <a:picLocks noChangeAspect="1"/>
          </p:cNvPicPr>
          <p:nvPr/>
        </p:nvPicPr>
        <p:blipFill>
          <a:blip r:embed="rId4"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1632300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00400" y="4572000"/>
            <a:ext cx="22860000" cy="9510296"/>
          </a:xfrm>
          <a:prstGeom prst="rect">
            <a:avLst/>
          </a:prstGeom>
        </p:spPr>
        <p:txBody>
          <a:bodyPr>
            <a:spAutoFit/>
          </a:bodyPr>
          <a:lstStyle/>
          <a:p>
            <a:pPr algn="just"/>
            <a:r>
              <a:rPr lang="en-US" b="1" dirty="0" smtClean="0">
                <a:latin typeface="Eras Demi ITC" pitchFamily="34" charset="0"/>
              </a:rPr>
              <a:t>Article 24</a:t>
            </a:r>
          </a:p>
          <a:p>
            <a:pPr algn="just"/>
            <a:r>
              <a:rPr lang="en-US" dirty="0" smtClean="0">
                <a:latin typeface="Eras Demi ITC" pitchFamily="34" charset="0"/>
              </a:rPr>
              <a:t>Everyone has the right to rest and leisure, including reasonable limitation of working hours and periodic holidays with pay.</a:t>
            </a:r>
          </a:p>
          <a:p>
            <a:pPr algn="just"/>
            <a:r>
              <a:rPr lang="en-US" b="1" dirty="0" smtClean="0">
                <a:latin typeface="Eras Demi ITC" pitchFamily="34" charset="0"/>
              </a:rPr>
              <a:t>Article 25</a:t>
            </a:r>
          </a:p>
          <a:p>
            <a:pPr algn="just"/>
            <a:r>
              <a:rPr lang="en-US" dirty="0" smtClean="0">
                <a:latin typeface="Eras Demi ITC" pitchFamily="34" charset="0"/>
              </a:rPr>
              <a:t>1. Everyone has the right to a standard of living adequate for the health and well-being of himself and of his family, including food, clothing, housing and medical care and necessary social services, and the right to security in the event of unemployment, sickness, disability, widowhood, old age or other lack of livelihood in circumstances beyond his control.</a:t>
            </a:r>
          </a:p>
          <a:p>
            <a:pPr algn="just"/>
            <a:r>
              <a:rPr lang="en-US" dirty="0" smtClean="0">
                <a:latin typeface="Eras Demi ITC" pitchFamily="34" charset="0"/>
              </a:rPr>
              <a:t>2. Motherhood and childhood are entitled to special care and assistance. All children, whether born in or out of wedlock, shall enjoy the same social protection.</a:t>
            </a:r>
            <a:endParaRPr lang="en-US" dirty="0">
              <a:latin typeface="Eras Demi ITC" pitchFamily="34" charset="0"/>
            </a:endParaRPr>
          </a:p>
        </p:txBody>
      </p:sp>
      <p:sp>
        <p:nvSpPr>
          <p:cNvPr id="10" name="TextBox 9"/>
          <p:cNvSpPr txBox="1"/>
          <p:nvPr/>
        </p:nvSpPr>
        <p:spPr>
          <a:xfrm>
            <a:off x="10374169" y="1923871"/>
            <a:ext cx="7532831" cy="1200329"/>
          </a:xfrm>
          <a:prstGeom prst="rect">
            <a:avLst/>
          </a:prstGeom>
          <a:noFill/>
        </p:spPr>
        <p:txBody>
          <a:bodyPr wrap="none" rtlCol="0">
            <a:spAutoFit/>
          </a:bodyPr>
          <a:lstStyle/>
          <a:p>
            <a:r>
              <a:rPr lang="en-US" sz="7200" dirty="0" smtClean="0">
                <a:latin typeface="Eras Demi ITC" pitchFamily="34" charset="0"/>
              </a:rPr>
              <a:t>HUMAN RIGHTS</a:t>
            </a:r>
            <a:endParaRPr lang="en-US" sz="7200" dirty="0">
              <a:latin typeface="Eras Demi ITC" pitchFamily="34" charset="0"/>
            </a:endParaRPr>
          </a:p>
        </p:txBody>
      </p:sp>
      <p:pic>
        <p:nvPicPr>
          <p:cNvPr id="11" name="Picture 10" descr="ihrc logo.png"/>
          <p:cNvPicPr>
            <a:picLocks noChangeAspect="1"/>
          </p:cNvPicPr>
          <p:nvPr/>
        </p:nvPicPr>
        <p:blipFill>
          <a:blip r:embed="rId4"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12485394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00400" y="4572000"/>
            <a:ext cx="22860000" cy="10295126"/>
          </a:xfrm>
          <a:prstGeom prst="rect">
            <a:avLst/>
          </a:prstGeom>
        </p:spPr>
        <p:txBody>
          <a:bodyPr>
            <a:spAutoFit/>
          </a:bodyPr>
          <a:lstStyle/>
          <a:p>
            <a:pPr algn="just"/>
            <a:r>
              <a:rPr lang="en-US" b="1" dirty="0" smtClean="0">
                <a:latin typeface="Eras Demi ITC" pitchFamily="34" charset="0"/>
              </a:rPr>
              <a:t>Article 26</a:t>
            </a:r>
          </a:p>
          <a:p>
            <a:pPr algn="just"/>
            <a:r>
              <a:rPr lang="en-US" dirty="0" smtClean="0">
                <a:latin typeface="Eras Demi ITC" pitchFamily="34" charset="0"/>
              </a:rPr>
              <a:t>1. Everyone has the right to education. Education shall be free, at least in the elementary and fundamental stages. Elementary education shall be compulsory. Technical and professional education shall be made generally available and higher education shall be equally accessible to all on the basis of merit.</a:t>
            </a:r>
          </a:p>
          <a:p>
            <a:pPr algn="just"/>
            <a:r>
              <a:rPr lang="en-US" dirty="0" smtClean="0">
                <a:latin typeface="Eras Demi ITC" pitchFamily="34" charset="0"/>
              </a:rPr>
              <a:t>2. Education shall be directed to the full development of the human personality and to the strengthening of respect for human rights and fundamental freedoms. It shall promote understanding, tolerance and friendship among all nations, racial or religious groups, and shall further the activities of the United Nations for the maintenance of peace.</a:t>
            </a:r>
          </a:p>
          <a:p>
            <a:pPr algn="just"/>
            <a:r>
              <a:rPr lang="en-US" dirty="0" smtClean="0">
                <a:latin typeface="Eras Demi ITC" pitchFamily="34" charset="0"/>
              </a:rPr>
              <a:t>3. Parents have a prior right to choose the kind of education that shall be given to their children.</a:t>
            </a:r>
          </a:p>
        </p:txBody>
      </p:sp>
      <p:sp>
        <p:nvSpPr>
          <p:cNvPr id="10" name="TextBox 9"/>
          <p:cNvSpPr txBox="1"/>
          <p:nvPr/>
        </p:nvSpPr>
        <p:spPr>
          <a:xfrm>
            <a:off x="10374169" y="1923871"/>
            <a:ext cx="7532831" cy="1200329"/>
          </a:xfrm>
          <a:prstGeom prst="rect">
            <a:avLst/>
          </a:prstGeom>
          <a:noFill/>
        </p:spPr>
        <p:txBody>
          <a:bodyPr wrap="none" rtlCol="0">
            <a:spAutoFit/>
          </a:bodyPr>
          <a:lstStyle/>
          <a:p>
            <a:r>
              <a:rPr lang="en-US" sz="7200" dirty="0" smtClean="0">
                <a:latin typeface="Eras Demi ITC" pitchFamily="34" charset="0"/>
              </a:rPr>
              <a:t>HUMAN RIGHTS</a:t>
            </a:r>
            <a:endParaRPr lang="en-US" sz="7200" dirty="0">
              <a:latin typeface="Eras Demi ITC" pitchFamily="34" charset="0"/>
            </a:endParaRPr>
          </a:p>
        </p:txBody>
      </p:sp>
      <p:pic>
        <p:nvPicPr>
          <p:cNvPr id="11" name="Picture 10" descr="ihrc logo.png"/>
          <p:cNvPicPr>
            <a:picLocks noChangeAspect="1"/>
          </p:cNvPicPr>
          <p:nvPr/>
        </p:nvPicPr>
        <p:blipFill>
          <a:blip r:embed="rId4"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17695018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00400" y="4572000"/>
            <a:ext cx="22860000" cy="8725466"/>
          </a:xfrm>
          <a:prstGeom prst="rect">
            <a:avLst/>
          </a:prstGeom>
        </p:spPr>
        <p:txBody>
          <a:bodyPr>
            <a:spAutoFit/>
          </a:bodyPr>
          <a:lstStyle/>
          <a:p>
            <a:pPr algn="just"/>
            <a:r>
              <a:rPr lang="en-US" b="1" dirty="0" smtClean="0">
                <a:latin typeface="Eras Demi ITC" pitchFamily="34" charset="0"/>
              </a:rPr>
              <a:t>Article 27</a:t>
            </a:r>
          </a:p>
          <a:p>
            <a:pPr algn="just"/>
            <a:r>
              <a:rPr lang="en-US" dirty="0" smtClean="0">
                <a:latin typeface="Eras Demi ITC" pitchFamily="34" charset="0"/>
              </a:rPr>
              <a:t>Everyone has the right freely to participate in the cultural life of the community, to enjoy the arts and to share in scientific advancement and its benefits.</a:t>
            </a:r>
          </a:p>
          <a:p>
            <a:pPr algn="just"/>
            <a:r>
              <a:rPr lang="en-US" dirty="0" smtClean="0">
                <a:latin typeface="Eras Demi ITC" pitchFamily="34" charset="0"/>
              </a:rPr>
              <a:t>2. Everyone has the right to the protection of the moral and material interests resulting from any scientific, literary or artistic production of which he is the author.</a:t>
            </a:r>
          </a:p>
          <a:p>
            <a:pPr algn="just"/>
            <a:r>
              <a:rPr lang="en-US" b="1" dirty="0" smtClean="0">
                <a:latin typeface="Eras Demi ITC" pitchFamily="34" charset="0"/>
              </a:rPr>
              <a:t>Article 28</a:t>
            </a:r>
          </a:p>
          <a:p>
            <a:pPr algn="just"/>
            <a:r>
              <a:rPr lang="en-US" dirty="0" smtClean="0">
                <a:latin typeface="Eras Demi ITC" pitchFamily="34" charset="0"/>
              </a:rPr>
              <a:t>Everyone is entitled to a social and international order in which the rights and freedoms set forth in this Declaration can be fully realized.</a:t>
            </a:r>
          </a:p>
          <a:p>
            <a:pPr algn="just"/>
            <a:endParaRPr lang="en-US" dirty="0">
              <a:latin typeface="Eras Demi ITC" pitchFamily="34" charset="0"/>
            </a:endParaRPr>
          </a:p>
        </p:txBody>
      </p:sp>
      <p:sp>
        <p:nvSpPr>
          <p:cNvPr id="10" name="TextBox 9"/>
          <p:cNvSpPr txBox="1"/>
          <p:nvPr/>
        </p:nvSpPr>
        <p:spPr>
          <a:xfrm>
            <a:off x="10374169" y="1923871"/>
            <a:ext cx="7532831" cy="1200329"/>
          </a:xfrm>
          <a:prstGeom prst="rect">
            <a:avLst/>
          </a:prstGeom>
          <a:noFill/>
        </p:spPr>
        <p:txBody>
          <a:bodyPr wrap="none" rtlCol="0">
            <a:spAutoFit/>
          </a:bodyPr>
          <a:lstStyle/>
          <a:p>
            <a:r>
              <a:rPr lang="en-US" sz="7200" dirty="0" smtClean="0">
                <a:latin typeface="Eras Demi ITC" pitchFamily="34" charset="0"/>
              </a:rPr>
              <a:t>HUMAN RIGHTS</a:t>
            </a:r>
            <a:endParaRPr lang="en-US" sz="7200" dirty="0">
              <a:latin typeface="Eras Demi ITC" pitchFamily="34" charset="0"/>
            </a:endParaRPr>
          </a:p>
        </p:txBody>
      </p:sp>
      <p:pic>
        <p:nvPicPr>
          <p:cNvPr id="11" name="Picture 10" descr="ihrc logo.png"/>
          <p:cNvPicPr>
            <a:picLocks noChangeAspect="1"/>
          </p:cNvPicPr>
          <p:nvPr/>
        </p:nvPicPr>
        <p:blipFill>
          <a:blip r:embed="rId4"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35736411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00400" y="4572000"/>
            <a:ext cx="22860000" cy="7940635"/>
          </a:xfrm>
          <a:prstGeom prst="rect">
            <a:avLst/>
          </a:prstGeom>
        </p:spPr>
        <p:txBody>
          <a:bodyPr>
            <a:spAutoFit/>
          </a:bodyPr>
          <a:lstStyle/>
          <a:p>
            <a:pPr algn="just"/>
            <a:r>
              <a:rPr lang="en-US" b="1" dirty="0" smtClean="0">
                <a:latin typeface="Eras Demi ITC" pitchFamily="34" charset="0"/>
              </a:rPr>
              <a:t>Article 29</a:t>
            </a:r>
          </a:p>
          <a:p>
            <a:pPr algn="just"/>
            <a:r>
              <a:rPr lang="en-US" dirty="0" smtClean="0">
                <a:latin typeface="Eras Demi ITC" pitchFamily="34" charset="0"/>
              </a:rPr>
              <a:t>1. Everyone has duties to the community in which alone the free and full development of his personality is possible.</a:t>
            </a:r>
          </a:p>
          <a:p>
            <a:pPr algn="just"/>
            <a:r>
              <a:rPr lang="en-US" dirty="0" smtClean="0">
                <a:latin typeface="Eras Demi ITC" pitchFamily="34" charset="0"/>
              </a:rPr>
              <a:t>2. In the exercise of his rights and freedoms, everyone shall be subject only to such limitations as are determined by law solely for the purpose of securing due recognition and respect for the rights and freedoms of others and of meeting the just requirements of morality, public order and the general welfare in a democratic society.</a:t>
            </a:r>
          </a:p>
          <a:p>
            <a:pPr algn="just"/>
            <a:r>
              <a:rPr lang="en-US" dirty="0" smtClean="0">
                <a:latin typeface="Eras Demi ITC" pitchFamily="34" charset="0"/>
              </a:rPr>
              <a:t>3. These rights and freedoms may in no case be exercised contrary to the purposes and principles of the United Nations.</a:t>
            </a:r>
          </a:p>
        </p:txBody>
      </p:sp>
      <p:sp>
        <p:nvSpPr>
          <p:cNvPr id="8" name="TextBox 7"/>
          <p:cNvSpPr txBox="1"/>
          <p:nvPr/>
        </p:nvSpPr>
        <p:spPr>
          <a:xfrm>
            <a:off x="10374169" y="1923871"/>
            <a:ext cx="7532831" cy="1200329"/>
          </a:xfrm>
          <a:prstGeom prst="rect">
            <a:avLst/>
          </a:prstGeom>
          <a:noFill/>
        </p:spPr>
        <p:txBody>
          <a:bodyPr wrap="none" rtlCol="0">
            <a:spAutoFit/>
          </a:bodyPr>
          <a:lstStyle/>
          <a:p>
            <a:r>
              <a:rPr lang="en-US" sz="7200" dirty="0" smtClean="0">
                <a:latin typeface="Eras Demi ITC" pitchFamily="34" charset="0"/>
              </a:rPr>
              <a:t>HUMAN RIGHTS</a:t>
            </a:r>
            <a:endParaRPr lang="en-US" sz="7200" dirty="0">
              <a:latin typeface="Eras Demi ITC" pitchFamily="34" charset="0"/>
            </a:endParaRPr>
          </a:p>
        </p:txBody>
      </p:sp>
      <p:pic>
        <p:nvPicPr>
          <p:cNvPr id="9" name="Picture 8" descr="ihrc logo.png"/>
          <p:cNvPicPr>
            <a:picLocks noChangeAspect="1"/>
          </p:cNvPicPr>
          <p:nvPr/>
        </p:nvPicPr>
        <p:blipFill>
          <a:blip r:embed="rId4"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38957945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374169" y="1923871"/>
            <a:ext cx="7532831" cy="1200329"/>
          </a:xfrm>
          <a:prstGeom prst="rect">
            <a:avLst/>
          </a:prstGeom>
          <a:noFill/>
        </p:spPr>
        <p:txBody>
          <a:bodyPr wrap="none" rtlCol="0">
            <a:spAutoFit/>
          </a:bodyPr>
          <a:lstStyle/>
          <a:p>
            <a:r>
              <a:rPr lang="en-US" sz="7200" dirty="0" smtClean="0">
                <a:latin typeface="Eras Demi ITC" pitchFamily="34" charset="0"/>
              </a:rPr>
              <a:t>HUMAN RIGHTS</a:t>
            </a:r>
            <a:endParaRPr lang="en-US" sz="7200" dirty="0">
              <a:latin typeface="Eras Demi ITC" pitchFamily="34" charset="0"/>
            </a:endParaRPr>
          </a:p>
        </p:txBody>
      </p:sp>
      <p:sp>
        <p:nvSpPr>
          <p:cNvPr id="6" name="Rectangle 5"/>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00400" y="4572000"/>
            <a:ext cx="22860000" cy="4801314"/>
          </a:xfrm>
          <a:prstGeom prst="rect">
            <a:avLst/>
          </a:prstGeom>
        </p:spPr>
        <p:txBody>
          <a:bodyPr>
            <a:spAutoFit/>
          </a:bodyPr>
          <a:lstStyle/>
          <a:p>
            <a:pPr algn="just"/>
            <a:r>
              <a:rPr lang="en-US" b="1" dirty="0" smtClean="0">
                <a:latin typeface="Eras Demi ITC" pitchFamily="34" charset="0"/>
              </a:rPr>
              <a:t>Article 30</a:t>
            </a:r>
          </a:p>
          <a:p>
            <a:pPr algn="just"/>
            <a:r>
              <a:rPr lang="en-US" dirty="0" smtClean="0">
                <a:latin typeface="Eras Demi ITC" pitchFamily="34" charset="0"/>
              </a:rPr>
              <a:t>Nothing in this Declaration may be interpreted as implying for any State, group or person any right to engage in any activity or to perform any act aimed at the destruction of any of the rights and freedoms set forth herein.</a:t>
            </a:r>
          </a:p>
          <a:p>
            <a:pPr algn="just"/>
            <a:r>
              <a:rPr lang="en-US" dirty="0" smtClean="0">
                <a:latin typeface="Eras Demi ITC" pitchFamily="34" charset="0"/>
              </a:rPr>
              <a:t>Human Rights</a:t>
            </a:r>
            <a:endParaRPr lang="en-US" dirty="0">
              <a:latin typeface="Eras Demi ITC" pitchFamily="34" charset="0"/>
            </a:endParaRPr>
          </a:p>
        </p:txBody>
      </p:sp>
      <p:pic>
        <p:nvPicPr>
          <p:cNvPr id="8" name="Picture 7" descr="ihrc logo.png"/>
          <p:cNvPicPr>
            <a:picLocks noChangeAspect="1"/>
          </p:cNvPicPr>
          <p:nvPr/>
        </p:nvPicPr>
        <p:blipFill>
          <a:blip r:embed="rId4"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36856130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242379" y="1923871"/>
            <a:ext cx="12664621" cy="1200329"/>
          </a:xfrm>
          <a:prstGeom prst="rect">
            <a:avLst/>
          </a:prstGeom>
          <a:noFill/>
        </p:spPr>
        <p:txBody>
          <a:bodyPr wrap="none" rtlCol="0">
            <a:spAutoFit/>
          </a:bodyPr>
          <a:lstStyle/>
          <a:p>
            <a:r>
              <a:rPr lang="en-US" sz="7200" dirty="0" smtClean="0">
                <a:latin typeface="Eras Demi ITC" pitchFamily="34" charset="0"/>
              </a:rPr>
              <a:t>WHAT ARE HUMAN RIGHTS</a:t>
            </a:r>
            <a:endParaRPr lang="en-US" sz="7200" dirty="0">
              <a:latin typeface="Eras Demi ITC" pitchFamily="34" charset="0"/>
            </a:endParaRPr>
          </a:p>
        </p:txBody>
      </p:sp>
      <p:sp>
        <p:nvSpPr>
          <p:cNvPr id="7" name="Rectangle 6"/>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200400" y="3962400"/>
            <a:ext cx="22860000" cy="11864786"/>
          </a:xfrm>
          <a:prstGeom prst="rect">
            <a:avLst/>
          </a:prstGeom>
        </p:spPr>
        <p:txBody>
          <a:bodyPr>
            <a:spAutoFit/>
          </a:bodyPr>
          <a:lstStyle/>
          <a:p>
            <a:pPr algn="just"/>
            <a:r>
              <a:rPr lang="en-US" b="1" dirty="0" smtClean="0">
                <a:latin typeface="Eras Demi ITC" pitchFamily="34" charset="0"/>
              </a:rPr>
              <a:t>Universal and inalienable</a:t>
            </a:r>
          </a:p>
          <a:p>
            <a:pPr algn="just"/>
            <a:r>
              <a:rPr lang="en-US" dirty="0" smtClean="0">
                <a:latin typeface="Eras Demi ITC" pitchFamily="34" charset="0"/>
              </a:rPr>
              <a:t>The principle of universality of human rights is the cornerstone of international human rights law. This principle, as first emphasized in the Universal Declaration on Human Rights in 1948, has been reiterated in numerous international human rights conventions, declarations, and resolutions.</a:t>
            </a:r>
          </a:p>
          <a:p>
            <a:pPr algn="just"/>
            <a:r>
              <a:rPr lang="en-US" b="1" dirty="0" smtClean="0">
                <a:latin typeface="Eras Demi ITC" pitchFamily="34" charset="0"/>
              </a:rPr>
              <a:t>Interdependent and indivisible</a:t>
            </a:r>
          </a:p>
          <a:p>
            <a:pPr algn="just"/>
            <a:r>
              <a:rPr lang="en-US" dirty="0" smtClean="0">
                <a:latin typeface="Eras Demi ITC" pitchFamily="34" charset="0"/>
              </a:rPr>
              <a:t>All human rights are indivisible, whether they are civil and political rights, such as the right to life, equality before the law and freedom of expression; economic, social and cultural rights, such as the rights to work, social security and education , or collective rights, such as the rights to development and self-determination, are indivisible, interrelated and interdependent. The improvement of one right facilitates advancement of the others. Likewise, the deprivation of one right adversely affects the others.</a:t>
            </a:r>
            <a:endParaRPr lang="en-US" dirty="0">
              <a:latin typeface="Eras Demi ITC" pitchFamily="34" charset="0"/>
            </a:endParaRPr>
          </a:p>
        </p:txBody>
      </p:sp>
      <p:pic>
        <p:nvPicPr>
          <p:cNvPr id="8" name="Picture 7" descr="ihrc logo.png"/>
          <p:cNvPicPr>
            <a:picLocks noChangeAspect="1"/>
          </p:cNvPicPr>
          <p:nvPr/>
        </p:nvPicPr>
        <p:blipFill>
          <a:blip r:embed="rId4"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4006462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242379" y="1923871"/>
            <a:ext cx="12664621" cy="1200329"/>
          </a:xfrm>
          <a:prstGeom prst="rect">
            <a:avLst/>
          </a:prstGeom>
          <a:noFill/>
        </p:spPr>
        <p:txBody>
          <a:bodyPr wrap="none" rtlCol="0">
            <a:spAutoFit/>
          </a:bodyPr>
          <a:lstStyle/>
          <a:p>
            <a:r>
              <a:rPr lang="en-US" sz="7200" dirty="0" smtClean="0">
                <a:latin typeface="Eras Demi ITC" pitchFamily="34" charset="0"/>
              </a:rPr>
              <a:t>WHAT ARE HUMAN RIGHTS</a:t>
            </a:r>
            <a:endParaRPr lang="en-US" sz="7200" dirty="0">
              <a:latin typeface="Eras Demi ITC" pitchFamily="34" charset="0"/>
            </a:endParaRPr>
          </a:p>
        </p:txBody>
      </p:sp>
      <p:sp>
        <p:nvSpPr>
          <p:cNvPr id="6" name="Rectangle 5"/>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00400" y="4038600"/>
            <a:ext cx="22860000" cy="10295126"/>
          </a:xfrm>
          <a:prstGeom prst="rect">
            <a:avLst/>
          </a:prstGeom>
        </p:spPr>
        <p:txBody>
          <a:bodyPr>
            <a:spAutoFit/>
          </a:bodyPr>
          <a:lstStyle/>
          <a:p>
            <a:pPr algn="just"/>
            <a:r>
              <a:rPr lang="en-US" b="1" dirty="0" smtClean="0">
                <a:latin typeface="Eras Demi ITC" pitchFamily="34" charset="0"/>
              </a:rPr>
              <a:t>Equal and non-discriminatory</a:t>
            </a:r>
          </a:p>
          <a:p>
            <a:pPr algn="just"/>
            <a:r>
              <a:rPr lang="en-US" dirty="0" smtClean="0">
                <a:latin typeface="Eras Demi ITC" pitchFamily="34" charset="0"/>
              </a:rPr>
              <a:t>Non-discrimination is a cross-cutting principle in international human rights law. The principle is present in all the major human rights treaties and provides the central theme of some of international human rights conventions such as the International Convention on the Elimination of All Forms of Racial Discrimination and the Convention on the Elimination of All Forms of Discrimination against Women.</a:t>
            </a:r>
          </a:p>
          <a:p>
            <a:pPr algn="just"/>
            <a:r>
              <a:rPr lang="en-US" dirty="0" smtClean="0">
                <a:latin typeface="Eras Demi ITC" pitchFamily="34" charset="0"/>
              </a:rPr>
              <a:t>The principle applies to everyone in relation to all human rights and freedoms and it prohibits discrimination on the basis of a list of non-exhaustive categories such as sex, race, colour and so on. The principle of non-discrimination is complemented by the principle of equality, as stated in Article 1 of the Universal Declaration of Human Rights: All human beings are born free and equal in dignity and rights</a:t>
            </a:r>
            <a:r>
              <a:rPr lang="en-US" dirty="0">
                <a:latin typeface="Eras Demi ITC" pitchFamily="34" charset="0"/>
              </a:rPr>
              <a:t>.</a:t>
            </a:r>
            <a:endParaRPr lang="en-US" dirty="0" smtClean="0">
              <a:latin typeface="Eras Demi ITC" pitchFamily="34" charset="0"/>
            </a:endParaRPr>
          </a:p>
        </p:txBody>
      </p:sp>
      <p:pic>
        <p:nvPicPr>
          <p:cNvPr id="8" name="Picture 7" descr="ihrc logo.png"/>
          <p:cNvPicPr>
            <a:picLocks noChangeAspect="1"/>
          </p:cNvPicPr>
          <p:nvPr/>
        </p:nvPicPr>
        <p:blipFill>
          <a:blip r:embed="rId4"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5156578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242379" y="1923871"/>
            <a:ext cx="12664621" cy="1200329"/>
          </a:xfrm>
          <a:prstGeom prst="rect">
            <a:avLst/>
          </a:prstGeom>
          <a:noFill/>
        </p:spPr>
        <p:txBody>
          <a:bodyPr wrap="none" rtlCol="0">
            <a:spAutoFit/>
          </a:bodyPr>
          <a:lstStyle/>
          <a:p>
            <a:r>
              <a:rPr lang="en-US" sz="7200" dirty="0" smtClean="0">
                <a:latin typeface="Eras Demi ITC" pitchFamily="34" charset="0"/>
              </a:rPr>
              <a:t>WHAT ARE HUMAN RIGHTS</a:t>
            </a:r>
            <a:endParaRPr lang="en-US" sz="7200" dirty="0">
              <a:latin typeface="Eras Demi ITC" pitchFamily="34" charset="0"/>
            </a:endParaRPr>
          </a:p>
        </p:txBody>
      </p:sp>
      <p:sp>
        <p:nvSpPr>
          <p:cNvPr id="6" name="Rectangle 5"/>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00400" y="4572000"/>
            <a:ext cx="22860000" cy="7940635"/>
          </a:xfrm>
          <a:prstGeom prst="rect">
            <a:avLst/>
          </a:prstGeom>
        </p:spPr>
        <p:txBody>
          <a:bodyPr>
            <a:spAutoFit/>
          </a:bodyPr>
          <a:lstStyle/>
          <a:p>
            <a:pPr algn="just"/>
            <a:r>
              <a:rPr lang="en-US" b="1" dirty="0" smtClean="0">
                <a:latin typeface="Eras Demi ITC" pitchFamily="34" charset="0"/>
              </a:rPr>
              <a:t>Both Rights and Obligations</a:t>
            </a:r>
          </a:p>
          <a:p>
            <a:pPr algn="just"/>
            <a:r>
              <a:rPr lang="en-US" dirty="0" smtClean="0">
                <a:latin typeface="Eras Demi ITC" pitchFamily="34" charset="0"/>
              </a:rPr>
              <a:t>Human rights entail both rights and obligations. States assume obligations and duties under international law to respect, to protect and to fulfill human rights. The obligation to respect means that States must refrain from interfering with or curtailing the enjoyment of human rights. The obligation to protect requires States to protect individuals and groups against human rights abuses. The obligation to fulfill means that States must take positive action to facilitate the enjoyment of basic human rights. At the individual level, while we are entitled our human rights, we should also respect the human rights of others.</a:t>
            </a:r>
            <a:endParaRPr lang="en-US" dirty="0">
              <a:latin typeface="Eras Demi ITC" pitchFamily="34" charset="0"/>
            </a:endParaRPr>
          </a:p>
        </p:txBody>
      </p:sp>
      <p:pic>
        <p:nvPicPr>
          <p:cNvPr id="8" name="Picture 7" descr="ihrc logo.png"/>
          <p:cNvPicPr>
            <a:picLocks noChangeAspect="1"/>
          </p:cNvPicPr>
          <p:nvPr/>
        </p:nvPicPr>
        <p:blipFill>
          <a:blip r:embed="rId4"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3361213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cxnSp>
        <p:nvCxnSpPr>
          <p:cNvPr id="7" name="Straight Connector 6"/>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200400" y="4572000"/>
            <a:ext cx="22860000" cy="7155805"/>
          </a:xfrm>
          <a:prstGeom prst="rect">
            <a:avLst/>
          </a:prstGeom>
        </p:spPr>
        <p:txBody>
          <a:bodyPr wrap="square">
            <a:spAutoFit/>
          </a:bodyPr>
          <a:lstStyle/>
          <a:p>
            <a:pPr algn="just"/>
            <a:r>
              <a:rPr lang="en-US" dirty="0">
                <a:latin typeface="Eras Demi ITC" pitchFamily="34" charset="0"/>
              </a:rPr>
              <a:t>International Human Rights Council is one of the world’s leading independent organizations dedicated to defending and protecting human rights. By focusing international attention where human rights are violated, we give voice to the oppressed and hold oppressors accountable for their crimes. Our rigorous, objective investigations and strategic, targeted advocacy build intense pressure for action and raise the cost of human rights abuse. For years, IHRC has worked tenaciously to lay the legal and moral groundwork for deep-rooted change and has fought to bring greater justice and security to people around the world.</a:t>
            </a:r>
          </a:p>
        </p:txBody>
      </p:sp>
      <p:sp>
        <p:nvSpPr>
          <p:cNvPr id="10" name="TextBox 9"/>
          <p:cNvSpPr txBox="1"/>
          <p:nvPr/>
        </p:nvSpPr>
        <p:spPr>
          <a:xfrm>
            <a:off x="14297518" y="1923871"/>
            <a:ext cx="3696846" cy="1200329"/>
          </a:xfrm>
          <a:prstGeom prst="rect">
            <a:avLst/>
          </a:prstGeom>
          <a:noFill/>
        </p:spPr>
        <p:txBody>
          <a:bodyPr wrap="none" rtlCol="0">
            <a:spAutoFit/>
          </a:bodyPr>
          <a:lstStyle/>
          <a:p>
            <a:pPr algn="just"/>
            <a:r>
              <a:rPr lang="en-US" sz="7200" dirty="0" smtClean="0">
                <a:latin typeface="Eras Bold ITC" pitchFamily="34" charset="0"/>
              </a:rPr>
              <a:t>ABOUT</a:t>
            </a:r>
            <a:endParaRPr lang="en-US" sz="7200" dirty="0">
              <a:latin typeface="Eras Bold ITC" pitchFamily="34" charset="0"/>
            </a:endParaRPr>
          </a:p>
        </p:txBody>
      </p:sp>
      <p:sp>
        <p:nvSpPr>
          <p:cNvPr id="11" name="Rectangle 10"/>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8" name="Picture 7" descr="ihrc logo.png"/>
          <p:cNvPicPr>
            <a:picLocks noChangeAspect="1"/>
          </p:cNvPicPr>
          <p:nvPr/>
        </p:nvPicPr>
        <p:blipFill>
          <a:blip r:embed="rId4"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22106394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233133" y="1923871"/>
            <a:ext cx="9268884" cy="1200329"/>
          </a:xfrm>
          <a:prstGeom prst="rect">
            <a:avLst/>
          </a:prstGeom>
          <a:noFill/>
        </p:spPr>
        <p:txBody>
          <a:bodyPr wrap="none" rtlCol="0">
            <a:spAutoFit/>
          </a:bodyPr>
          <a:lstStyle/>
          <a:p>
            <a:r>
              <a:rPr lang="en-US" sz="7200" dirty="0" smtClean="0">
                <a:latin typeface="Eras Demi ITC" pitchFamily="34" charset="0"/>
              </a:rPr>
              <a:t>FOUNDER MESSAGE</a:t>
            </a:r>
            <a:endParaRPr lang="en-US" sz="7200" dirty="0">
              <a:latin typeface="Eras Demi ITC" pitchFamily="34" charset="0"/>
            </a:endParaRPr>
          </a:p>
        </p:txBody>
      </p:sp>
      <p:sp>
        <p:nvSpPr>
          <p:cNvPr id="13" name="Rectangle 12"/>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743200" y="4114800"/>
            <a:ext cx="22860000" cy="11910953"/>
          </a:xfrm>
          <a:prstGeom prst="rect">
            <a:avLst/>
          </a:prstGeom>
        </p:spPr>
        <p:txBody>
          <a:bodyPr>
            <a:spAutoFit/>
          </a:bodyPr>
          <a:lstStyle/>
          <a:p>
            <a:pPr algn="just"/>
            <a:r>
              <a:rPr lang="en-US" sz="4800" b="1" dirty="0" smtClean="0">
                <a:latin typeface="Eras Demi ITC" pitchFamily="34" charset="0"/>
              </a:rPr>
              <a:t>Sunny Shah (Founder)</a:t>
            </a:r>
          </a:p>
          <a:p>
            <a:pPr algn="just"/>
            <a:r>
              <a:rPr lang="en-US" sz="4800" dirty="0" smtClean="0">
                <a:latin typeface="Eras Demi ITC" pitchFamily="34" charset="0"/>
              </a:rPr>
              <a:t>A very warm welcome from Mr. Shah to All Human Rights Activist of Universe, IHRC is meant to support people, help people, but not to destroy people, basically many of people acquired support of Human Rights for their Greediness, but that is not all of Human Rights, you should first understand the moral of Human Rights, it has a far destiny than caste, creed, religion, system, tradition, culture, and then last but not least community, people manipulate themselves with their own views and then pretend to desire that people should react with their thoughts, but they cant understand Human Rights is simple, they only are in needs of their benefits to fulfill from Human Rights, but no one is interested deeply to know the method and theory of rights, when you are a Human Right Activist, you itself are the justice to define the requirement of rights, Before justifying your activism think once, that you are not violating any Human Rights for the sake of community, so now you are committing a heinous crime if you do so, that means you are violating law of Human Rights, </a:t>
            </a:r>
          </a:p>
        </p:txBody>
      </p:sp>
      <p:sp>
        <p:nvSpPr>
          <p:cNvPr id="15" name="Right Arrow 14"/>
          <p:cNvSpPr/>
          <p:nvPr/>
        </p:nvSpPr>
        <p:spPr>
          <a:xfrm>
            <a:off x="26822400" y="14935200"/>
            <a:ext cx="1828800" cy="914400"/>
          </a:xfrm>
          <a:prstGeom prst="rightArrow">
            <a:avLst/>
          </a:prstGeom>
          <a:blipFill dpi="0" rotWithShape="1">
            <a:blip r:embed="rId4" cstate="print">
              <a:extLst>
                <a:ext uri="{28A0092B-C50C-407E-A947-70E740481C1C}">
                  <a14:useLocalDpi xmlns="" xmlns:a14="http://schemas.microsoft.com/office/drawing/2010/main" val="0"/>
                </a:ext>
              </a:extLst>
            </a:blip>
            <a:srcRect/>
            <a:stretch>
              <a:fillRect t="-12500" b="-125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ihrc logo.png"/>
          <p:cNvPicPr>
            <a:picLocks noChangeAspect="1"/>
          </p:cNvPicPr>
          <p:nvPr/>
        </p:nvPicPr>
        <p:blipFill>
          <a:blip r:embed="rId5" cstate="print"/>
          <a:stretch>
            <a:fillRect/>
          </a:stretch>
        </p:blipFill>
        <p:spPr>
          <a:xfrm>
            <a:off x="533400" y="533400"/>
            <a:ext cx="3733800" cy="3688016"/>
          </a:xfrm>
          <a:prstGeom prst="rect">
            <a:avLst/>
          </a:prstGeom>
        </p:spPr>
      </p:pic>
      <p:pic>
        <p:nvPicPr>
          <p:cNvPr id="10" name="Picture 9" descr="IMG_0357.JPG"/>
          <p:cNvPicPr>
            <a:picLocks noChangeAspect="1"/>
          </p:cNvPicPr>
          <p:nvPr/>
        </p:nvPicPr>
        <p:blipFill>
          <a:blip r:embed="rId6" cstate="print">
            <a:lum bright="10000" contrast="10000"/>
          </a:blip>
          <a:stretch>
            <a:fillRect/>
          </a:stretch>
        </p:blipFill>
        <p:spPr>
          <a:xfrm>
            <a:off x="19050000" y="609600"/>
            <a:ext cx="5105400" cy="3829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 xmlns:p14="http://schemas.microsoft.com/office/powerpoint/2010/main" val="13497797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242379" y="1923871"/>
            <a:ext cx="12664621" cy="1200329"/>
          </a:xfrm>
          <a:prstGeom prst="rect">
            <a:avLst/>
          </a:prstGeom>
          <a:noFill/>
        </p:spPr>
        <p:txBody>
          <a:bodyPr wrap="none" rtlCol="0">
            <a:spAutoFit/>
          </a:bodyPr>
          <a:lstStyle/>
          <a:p>
            <a:r>
              <a:rPr lang="en-US" sz="7200" dirty="0" smtClean="0">
                <a:latin typeface="Eras Demi ITC" pitchFamily="34" charset="0"/>
              </a:rPr>
              <a:t>WHAT ARE HUMAN RIGHTS</a:t>
            </a:r>
            <a:endParaRPr lang="en-US" sz="7200" dirty="0">
              <a:latin typeface="Eras Demi ITC" pitchFamily="34" charset="0"/>
            </a:endParaRPr>
          </a:p>
        </p:txBody>
      </p:sp>
      <p:sp>
        <p:nvSpPr>
          <p:cNvPr id="8" name="Rectangle 7"/>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00400" y="4572000"/>
            <a:ext cx="22860000" cy="11172289"/>
          </a:xfrm>
          <a:prstGeom prst="rect">
            <a:avLst/>
          </a:prstGeom>
        </p:spPr>
        <p:txBody>
          <a:bodyPr>
            <a:spAutoFit/>
          </a:bodyPr>
          <a:lstStyle/>
          <a:p>
            <a:pPr algn="just"/>
            <a:r>
              <a:rPr lang="en-US" sz="4500" dirty="0" smtClean="0">
                <a:latin typeface="Eras Demi ITC" pitchFamily="34" charset="0"/>
              </a:rPr>
              <a:t>instead of protecting it. So please ensure and consider that you are not hurting anyone in the world, because that is the fact, that you are violating Human Rights.</a:t>
            </a:r>
          </a:p>
          <a:p>
            <a:pPr algn="just"/>
            <a:r>
              <a:rPr lang="en-US" sz="4500" dirty="0" smtClean="0">
                <a:latin typeface="Eras Demi ITC" pitchFamily="34" charset="0"/>
              </a:rPr>
              <a:t>And now again back to work, inventing organization was the reason to make each and every human a powerful emblem in front of world, now we classify how it was possible, yes it is possible by guiding people the awareness of their rights, teaching them fundamental laws of country and to abide them, and we should never think, that the country never runs without me, because you are here to help others, and we ensure give and take policy to return us our teachings by educating or gifting your teachings and our preaching to others who are in need of good deed. A person has two hands, one for helping himself,, the other for helping others, Service to others is a Tax you pay to live on Earth, The Measure of a Life is not its Duration but its Donation, Giving is art of Living.</a:t>
            </a:r>
          </a:p>
          <a:p>
            <a:pPr algn="just"/>
            <a:endParaRPr lang="en-US" sz="4500" dirty="0" smtClean="0">
              <a:latin typeface="Eras Demi ITC" pitchFamily="34" charset="0"/>
            </a:endParaRPr>
          </a:p>
          <a:p>
            <a:pPr algn="ctr"/>
            <a:r>
              <a:rPr lang="en-US" sz="4500" b="1" dirty="0" smtClean="0">
                <a:latin typeface="Eras Demi ITC" pitchFamily="34" charset="0"/>
              </a:rPr>
              <a:t>“I am only one, but still I am one. I cannot do everything, but still </a:t>
            </a:r>
          </a:p>
          <a:p>
            <a:pPr algn="ctr"/>
            <a:r>
              <a:rPr lang="en-US" sz="4500" b="1" dirty="0" smtClean="0">
                <a:latin typeface="Eras Demi ITC" pitchFamily="34" charset="0"/>
              </a:rPr>
              <a:t>I can do something; and because I cannot do everything, </a:t>
            </a:r>
          </a:p>
          <a:p>
            <a:pPr algn="ctr"/>
            <a:r>
              <a:rPr lang="en-US" sz="4500" b="1" dirty="0" smtClean="0">
                <a:latin typeface="Eras Demi ITC" pitchFamily="34" charset="0"/>
              </a:rPr>
              <a:t>I will not refuse to do the something that I can do.”</a:t>
            </a:r>
            <a:endParaRPr lang="en-US" sz="4500" b="1" dirty="0">
              <a:latin typeface="Eras Demi ITC" pitchFamily="34" charset="0"/>
            </a:endParaRPr>
          </a:p>
        </p:txBody>
      </p:sp>
      <p:pic>
        <p:nvPicPr>
          <p:cNvPr id="10" name="Picture 9" descr="ihrc logo.png"/>
          <p:cNvPicPr>
            <a:picLocks noChangeAspect="1"/>
          </p:cNvPicPr>
          <p:nvPr/>
        </p:nvPicPr>
        <p:blipFill>
          <a:blip r:embed="rId4"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11761826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71600" y="1447800"/>
            <a:ext cx="25374600" cy="13942278"/>
          </a:xfrm>
          <a:prstGeom prst="rect">
            <a:avLst/>
          </a:prstGeom>
          <a:noFill/>
        </p:spPr>
        <p:txBody>
          <a:bodyPr wrap="square" rtlCol="0">
            <a:spAutoFit/>
          </a:bodyPr>
          <a:lstStyle/>
          <a:p>
            <a:r>
              <a:rPr lang="en-US" sz="7500" dirty="0" smtClean="0">
                <a:latin typeface="Eras Demi ITC" pitchFamily="34" charset="0"/>
              </a:rPr>
              <a:t>We are working on Health among on Female Sex Workers, in Mumbai as we have 800 Female Sex workers registered with us, and in which 300 are registered with HIV positive, In which we provide Monthly Nutrition for 108 Females, who are no eligible to Purchase their Health Nutrition. And also we provide their routine check up, at Government Hospitals. After making too much initiative by Government and Various Foreign Agencies, still we think people intends to discriminate HIV Positive Patients, As our Mission is to Change Lives of these patients, so as they do not die before their death.</a:t>
            </a:r>
            <a:endParaRPr lang="en-US" sz="7500" dirty="0">
              <a:latin typeface="Eras Demi ITC"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133600" y="1295400"/>
            <a:ext cx="23469600" cy="5863144"/>
          </a:xfrm>
          <a:prstGeom prst="rect">
            <a:avLst/>
          </a:prstGeom>
          <a:noFill/>
        </p:spPr>
        <p:txBody>
          <a:bodyPr wrap="square" rtlCol="0">
            <a:spAutoFit/>
          </a:bodyPr>
          <a:lstStyle/>
          <a:p>
            <a:r>
              <a:rPr lang="en-US" sz="7500" dirty="0" smtClean="0">
                <a:latin typeface="Eras Demi ITC" pitchFamily="34" charset="0"/>
              </a:rPr>
              <a:t>If you want to Support our Initiative, Please you are welcomed, If  You go to religious place you donate generously, why because you think that donation will be paid you back, but supporting these causes will be reimburse in Heaven</a:t>
            </a:r>
            <a:endParaRPr lang="en-US" sz="7500" dirty="0">
              <a:latin typeface="Eras Demi ITC" pitchFamily="34" charset="0"/>
            </a:endParaRPr>
          </a:p>
        </p:txBody>
      </p:sp>
      <p:sp>
        <p:nvSpPr>
          <p:cNvPr id="6" name="TextBox 5"/>
          <p:cNvSpPr txBox="1"/>
          <p:nvPr/>
        </p:nvSpPr>
        <p:spPr>
          <a:xfrm>
            <a:off x="1905000" y="7518291"/>
            <a:ext cx="24765000" cy="6632585"/>
          </a:xfrm>
          <a:prstGeom prst="rect">
            <a:avLst/>
          </a:prstGeom>
          <a:noFill/>
        </p:spPr>
        <p:txBody>
          <a:bodyPr wrap="square" rtlCol="0">
            <a:spAutoFit/>
          </a:bodyPr>
          <a:lstStyle/>
          <a:p>
            <a:r>
              <a:rPr lang="en-US" sz="7500" dirty="0" smtClean="0">
                <a:latin typeface="Eras Demi ITC" pitchFamily="34" charset="0"/>
              </a:rPr>
              <a:t>Hi, here is your gate to Heaven of ₹500.00 for HIV + Donation. Make payment at </a:t>
            </a:r>
            <a:endParaRPr lang="en-US" sz="7500" dirty="0" smtClean="0">
              <a:latin typeface="Eras Demi ITC" pitchFamily="34" charset="0"/>
            </a:endParaRPr>
          </a:p>
          <a:p>
            <a:r>
              <a:rPr lang="en-US" sz="7500" dirty="0" smtClean="0">
                <a:latin typeface="Eras Demi ITC" pitchFamily="34" charset="0"/>
                <a:hlinkClick r:id="rId3" action="ppaction://hlinkpres?slideindex=1&amp;slidetitle="/>
              </a:rPr>
              <a:t>https://www.payumoney.com/merchant/billTool/#/invoicePayment?invoicePriceDetailId=7914BDEBE9DB24710DBC1D5D7CCB1260</a:t>
            </a:r>
            <a:r>
              <a:rPr lang="en-US" sz="7500" dirty="0" smtClean="0">
                <a:latin typeface="Eras Demi ITC" pitchFamily="34" charset="0"/>
              </a:rPr>
              <a:t> </a:t>
            </a:r>
            <a:endParaRPr lang="en-US" sz="7500" dirty="0" smtClean="0">
              <a:latin typeface="Eras Demi ITC" pitchFamily="34" charset="0"/>
            </a:endParaRPr>
          </a:p>
          <a:p>
            <a:r>
              <a:rPr lang="en-US" sz="5000" dirty="0" smtClean="0">
                <a:latin typeface="Eras Demi ITC" pitchFamily="34" charset="0"/>
              </a:rPr>
              <a:t>Thanks</a:t>
            </a:r>
            <a:r>
              <a:rPr lang="en-US" sz="5000" dirty="0" smtClean="0">
                <a:latin typeface="Eras Demi ITC" pitchFamily="34" charset="0"/>
              </a:rPr>
              <a:t>, INTERNATIONAL HUMAN RIGHTS COUNCIL</a:t>
            </a:r>
            <a:endParaRPr lang="en-US" sz="5000" dirty="0">
              <a:latin typeface="Eras Demi ITC"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993600" y="0"/>
            <a:ext cx="1066800" cy="4572000"/>
          </a:xfrm>
          <a:prstGeom prst="rect">
            <a:avLst/>
          </a:prstGeom>
          <a:blipFill dpi="0" rotWithShape="1">
            <a:blip r:embed="rId2"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20160604_173639.jpg"/>
          <p:cNvPicPr>
            <a:picLocks noChangeAspect="1"/>
          </p:cNvPicPr>
          <p:nvPr/>
        </p:nvPicPr>
        <p:blipFill>
          <a:blip r:embed="rId3" cstate="print"/>
          <a:stretch>
            <a:fillRect/>
          </a:stretch>
        </p:blipFill>
        <p:spPr>
          <a:xfrm>
            <a:off x="0" y="0"/>
            <a:ext cx="29260800" cy="16402050"/>
          </a:xfrm>
          <a:prstGeom prst="rect">
            <a:avLst/>
          </a:prstGeom>
        </p:spPr>
      </p:pic>
    </p:spTree>
    <p:extLst>
      <p:ext uri="{BB962C8B-B14F-4D97-AF65-F5344CB8AC3E}">
        <p14:creationId xmlns="" xmlns:p14="http://schemas.microsoft.com/office/powerpoint/2010/main" val="37028149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0604_173927.jpg"/>
          <p:cNvPicPr>
            <a:picLocks noChangeAspect="1"/>
          </p:cNvPicPr>
          <p:nvPr/>
        </p:nvPicPr>
        <p:blipFill>
          <a:blip r:embed="rId2" cstate="print"/>
          <a:stretch>
            <a:fillRect/>
          </a:stretch>
        </p:blipFill>
        <p:spPr>
          <a:xfrm>
            <a:off x="0" y="0"/>
            <a:ext cx="29260800" cy="164592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60723-WA0139.jpg"/>
          <p:cNvPicPr>
            <a:picLocks noChangeAspect="1"/>
          </p:cNvPicPr>
          <p:nvPr/>
        </p:nvPicPr>
        <p:blipFill>
          <a:blip r:embed="rId2" cstate="print"/>
          <a:stretch>
            <a:fillRect/>
          </a:stretch>
        </p:blipFill>
        <p:spPr>
          <a:xfrm>
            <a:off x="0" y="0"/>
            <a:ext cx="29260800" cy="164592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60723-WA0141.jpg"/>
          <p:cNvPicPr>
            <a:picLocks noChangeAspect="1"/>
          </p:cNvPicPr>
          <p:nvPr/>
        </p:nvPicPr>
        <p:blipFill>
          <a:blip r:embed="rId2" cstate="print"/>
          <a:stretch>
            <a:fillRect/>
          </a:stretch>
        </p:blipFill>
        <p:spPr>
          <a:xfrm>
            <a:off x="0" y="0"/>
            <a:ext cx="9829800" cy="16459200"/>
          </a:xfrm>
          <a:prstGeom prst="rect">
            <a:avLst/>
          </a:prstGeom>
        </p:spPr>
      </p:pic>
      <p:pic>
        <p:nvPicPr>
          <p:cNvPr id="3" name="Picture 2" descr="IMG-20160723-WA0140.jpg"/>
          <p:cNvPicPr>
            <a:picLocks noChangeAspect="1"/>
          </p:cNvPicPr>
          <p:nvPr/>
        </p:nvPicPr>
        <p:blipFill>
          <a:blip r:embed="rId3" cstate="print"/>
          <a:stretch>
            <a:fillRect/>
          </a:stretch>
        </p:blipFill>
        <p:spPr>
          <a:xfrm>
            <a:off x="20497800" y="0"/>
            <a:ext cx="8763000" cy="16459200"/>
          </a:xfrm>
          <a:prstGeom prst="rect">
            <a:avLst/>
          </a:prstGeom>
        </p:spPr>
      </p:pic>
      <p:pic>
        <p:nvPicPr>
          <p:cNvPr id="4" name="Picture 3" descr="IMG-20160723-WA0147.jpg"/>
          <p:cNvPicPr>
            <a:picLocks noChangeAspect="1"/>
          </p:cNvPicPr>
          <p:nvPr/>
        </p:nvPicPr>
        <p:blipFill>
          <a:blip r:embed="rId4" cstate="print"/>
          <a:stretch>
            <a:fillRect/>
          </a:stretch>
        </p:blipFill>
        <p:spPr>
          <a:xfrm>
            <a:off x="9829800" y="0"/>
            <a:ext cx="10668000" cy="164592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60909-WA0104.jpg"/>
          <p:cNvPicPr>
            <a:picLocks noChangeAspect="1"/>
          </p:cNvPicPr>
          <p:nvPr/>
        </p:nvPicPr>
        <p:blipFill>
          <a:blip r:embed="rId2" cstate="print"/>
          <a:stretch>
            <a:fillRect/>
          </a:stretch>
        </p:blipFill>
        <p:spPr>
          <a:xfrm>
            <a:off x="0" y="0"/>
            <a:ext cx="29260800" cy="164592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60909-WA0123.jpg"/>
          <p:cNvPicPr>
            <a:picLocks noChangeAspect="1"/>
          </p:cNvPicPr>
          <p:nvPr/>
        </p:nvPicPr>
        <p:blipFill>
          <a:blip r:embed="rId2" cstate="print"/>
          <a:stretch>
            <a:fillRect/>
          </a:stretch>
        </p:blipFill>
        <p:spPr>
          <a:xfrm>
            <a:off x="0" y="0"/>
            <a:ext cx="29260800" cy="164592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208867" y="4572000"/>
            <a:ext cx="22860000" cy="9787295"/>
          </a:xfrm>
          <a:prstGeom prst="rect">
            <a:avLst/>
          </a:prstGeom>
        </p:spPr>
        <p:txBody>
          <a:bodyPr wrap="square">
            <a:spAutoFit/>
          </a:bodyPr>
          <a:lstStyle/>
          <a:p>
            <a:pPr algn="just"/>
            <a:r>
              <a:rPr lang="en-US" sz="4500" b="1" dirty="0" smtClean="0">
                <a:latin typeface="Eras Demi ITC" pitchFamily="34" charset="0"/>
              </a:rPr>
              <a:t>Article 1</a:t>
            </a:r>
          </a:p>
          <a:p>
            <a:pPr algn="just"/>
            <a:r>
              <a:rPr lang="en-US" sz="4500" dirty="0" smtClean="0">
                <a:latin typeface="Eras Demi ITC" pitchFamily="34" charset="0"/>
              </a:rPr>
              <a:t>All human beings are born free and equal in dignity and rights. They are endowed with reason and conscience and should act towards one another in a spirit of brotherhood.</a:t>
            </a:r>
          </a:p>
          <a:p>
            <a:pPr algn="just"/>
            <a:r>
              <a:rPr lang="en-US" sz="4500" b="1" dirty="0" smtClean="0">
                <a:latin typeface="Eras Demi ITC" pitchFamily="34" charset="0"/>
              </a:rPr>
              <a:t>Article 2</a:t>
            </a:r>
          </a:p>
          <a:p>
            <a:pPr algn="just"/>
            <a:r>
              <a:rPr lang="en-US" sz="4500" dirty="0" smtClean="0">
                <a:latin typeface="Eras Demi ITC" pitchFamily="34" charset="0"/>
              </a:rPr>
              <a:t>Everyone is entitled to all the rights and freedoms set forth in this Declaration, without distinction of any kind, such as race, color, sex, language, religion, political or other opinion, national or social origin, property birth or other status. Furthermore, no distinction shall be made on the basis of the political, jurisdictional or international status of the country or territory to which a person belongs, whether it be independent, trust, non-self-governing or under any other limitation of sovereignty.</a:t>
            </a:r>
          </a:p>
          <a:p>
            <a:pPr algn="just"/>
            <a:r>
              <a:rPr lang="en-US" sz="4500" b="1" dirty="0" smtClean="0">
                <a:latin typeface="Eras Demi ITC" pitchFamily="34" charset="0"/>
              </a:rPr>
              <a:t>Article 3</a:t>
            </a:r>
          </a:p>
          <a:p>
            <a:pPr algn="just"/>
            <a:r>
              <a:rPr lang="en-US" sz="4500" dirty="0" smtClean="0">
                <a:latin typeface="Eras Demi ITC" pitchFamily="34" charset="0"/>
              </a:rPr>
              <a:t>Everyone has the right to life, liberty and security of person.</a:t>
            </a:r>
          </a:p>
        </p:txBody>
      </p:sp>
      <p:sp>
        <p:nvSpPr>
          <p:cNvPr id="17" name="TextBox 16"/>
          <p:cNvSpPr txBox="1"/>
          <p:nvPr/>
        </p:nvSpPr>
        <p:spPr>
          <a:xfrm>
            <a:off x="10374169" y="1923871"/>
            <a:ext cx="7532831" cy="1200329"/>
          </a:xfrm>
          <a:prstGeom prst="rect">
            <a:avLst/>
          </a:prstGeom>
          <a:noFill/>
        </p:spPr>
        <p:txBody>
          <a:bodyPr wrap="none" rtlCol="0">
            <a:spAutoFit/>
          </a:bodyPr>
          <a:lstStyle/>
          <a:p>
            <a:r>
              <a:rPr lang="en-US" sz="7200" dirty="0" smtClean="0">
                <a:latin typeface="Eras Demi ITC" pitchFamily="34" charset="0"/>
              </a:rPr>
              <a:t>HUMAN RIGHTS</a:t>
            </a:r>
            <a:endParaRPr lang="en-US" sz="7200" dirty="0">
              <a:latin typeface="Eras Demi ITC" pitchFamily="34" charset="0"/>
            </a:endParaRPr>
          </a:p>
        </p:txBody>
      </p:sp>
      <p:pic>
        <p:nvPicPr>
          <p:cNvPr id="8" name="Picture 7" descr="ihrc logo.png"/>
          <p:cNvPicPr>
            <a:picLocks noChangeAspect="1"/>
          </p:cNvPicPr>
          <p:nvPr/>
        </p:nvPicPr>
        <p:blipFill>
          <a:blip r:embed="rId4"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19435467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60909-WA0132.jpg"/>
          <p:cNvPicPr>
            <a:picLocks noChangeAspect="1"/>
          </p:cNvPicPr>
          <p:nvPr/>
        </p:nvPicPr>
        <p:blipFill>
          <a:blip r:embed="rId2" cstate="print"/>
          <a:stretch>
            <a:fillRect/>
          </a:stretch>
        </p:blipFill>
        <p:spPr>
          <a:xfrm>
            <a:off x="0" y="0"/>
            <a:ext cx="29260800" cy="164592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20160909-WA0135.jpg"/>
          <p:cNvPicPr>
            <a:picLocks noChangeAspect="1"/>
          </p:cNvPicPr>
          <p:nvPr/>
        </p:nvPicPr>
        <p:blipFill>
          <a:blip r:embed="rId2" cstate="print"/>
          <a:stretch>
            <a:fillRect/>
          </a:stretch>
        </p:blipFill>
        <p:spPr>
          <a:xfrm>
            <a:off x="0" y="0"/>
            <a:ext cx="29260800" cy="164592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clrChange>
              <a:clrFrom>
                <a:srgbClr val="FE0000"/>
              </a:clrFrom>
              <a:clrTo>
                <a:srgbClr val="FE0000">
                  <a:alpha val="0"/>
                </a:srgbClr>
              </a:clrTo>
            </a:clrChange>
            <a:extLst>
              <a:ext uri="{BEBA8EAE-BF5A-486C-A8C5-ECC9F3942E4B}">
                <a14:imgProps xmlns="" xmlns:a14="http://schemas.microsoft.com/office/drawing/2010/main">
                  <a14:imgLayer r:embed="rId4">
                    <a14:imgEffect>
                      <a14:artisticPaintStrokes/>
                    </a14:imgEffect>
                  </a14:imgLayer>
                </a14:imgProps>
              </a:ext>
              <a:ext uri="{28A0092B-C50C-407E-A947-70E740481C1C}">
                <a14:useLocalDpi xmlns="" xmlns:a14="http://schemas.microsoft.com/office/drawing/2010/main" val="0"/>
              </a:ext>
            </a:extLst>
          </a:blip>
          <a:stretch>
            <a:fillRect/>
          </a:stretch>
        </p:blipFill>
        <p:spPr>
          <a:xfrm>
            <a:off x="-1" y="10127558"/>
            <a:ext cx="29260800" cy="6331642"/>
          </a:xfrm>
          <a:prstGeom prst="rect">
            <a:avLst/>
          </a:prstGeom>
        </p:spPr>
      </p:pic>
      <p:pic>
        <p:nvPicPr>
          <p:cNvPr id="7" name="Picture 6"/>
          <p:cNvPicPr>
            <a:picLocks noChangeAspect="1"/>
          </p:cNvPicPr>
          <p:nvPr/>
        </p:nvPicPr>
        <p:blipFill>
          <a:blip r:embed="rId5" cstate="print">
            <a:extLst>
              <a:ext uri="{BEBA8EAE-BF5A-486C-A8C5-ECC9F3942E4B}">
                <a14:imgProps xmlns="" xmlns:a14="http://schemas.microsoft.com/office/drawing/2010/main">
                  <a14:imgLayer r:embed="rId6">
                    <a14:imgEffect>
                      <a14:backgroundRemoval t="0" b="100000" l="0" r="100000">
                        <a14:backgroundMark x1="63344" y1="98387" x2="65273" y2="99677"/>
                        <a14:backgroundMark x1="70418" y1="98710" x2="70418" y2="98710"/>
                        <a14:backgroundMark x1="46945" y1="1290" x2="50482" y2="4839"/>
                        <a14:backgroundMark x1="41158" y1="98710" x2="41158" y2="98710"/>
                      </a14:backgroundRemoval>
                    </a14:imgEffect>
                  </a14:imgLayer>
                </a14:imgProps>
              </a:ext>
              <a:ext uri="{28A0092B-C50C-407E-A947-70E740481C1C}">
                <a14:useLocalDpi xmlns="" xmlns:a14="http://schemas.microsoft.com/office/drawing/2010/main" val="0"/>
              </a:ext>
            </a:extLst>
          </a:blip>
          <a:stretch>
            <a:fillRect/>
          </a:stretch>
        </p:blipFill>
        <p:spPr>
          <a:xfrm>
            <a:off x="8153399" y="1"/>
            <a:ext cx="12954002" cy="6456174"/>
          </a:xfrm>
          <a:prstGeom prst="roundRect">
            <a:avLst/>
          </a:prstGeom>
        </p:spPr>
      </p:pic>
      <p:sp>
        <p:nvSpPr>
          <p:cNvPr id="8" name="Rectangle 7"/>
          <p:cNvSpPr/>
          <p:nvPr/>
        </p:nvSpPr>
        <p:spPr>
          <a:xfrm>
            <a:off x="0" y="6456174"/>
            <a:ext cx="29260801" cy="1773425"/>
          </a:xfrm>
          <a:prstGeom prst="rect">
            <a:avLst/>
          </a:prstGeom>
          <a:blipFill dpi="0" rotWithShape="1">
            <a:blip r:embed="rId2" cstate="print">
              <a:extLst>
                <a:ext uri="{28A0092B-C50C-407E-A947-70E740481C1C}">
                  <a14:useLocalDpi xmlns=""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548776" y="6681166"/>
            <a:ext cx="22163247" cy="1323439"/>
          </a:xfrm>
          <a:prstGeom prst="rect">
            <a:avLst/>
          </a:prstGeom>
          <a:noFill/>
        </p:spPr>
        <p:txBody>
          <a:bodyPr wrap="none" rtlCol="0">
            <a:spAutoFit/>
          </a:bodyPr>
          <a:lstStyle/>
          <a:p>
            <a:r>
              <a:rPr lang="en-US" sz="8000" dirty="0" smtClean="0">
                <a:latin typeface="Arial Rounded MT Bold" pitchFamily="34" charset="0"/>
              </a:rPr>
              <a:t>INTERNATIONAL HUMAN RIGHTS COUNCIL</a:t>
            </a:r>
            <a:endParaRPr lang="en-US" sz="8000" dirty="0">
              <a:latin typeface="Arial Rounded MT Bold" pitchFamily="34" charset="0"/>
            </a:endParaRPr>
          </a:p>
        </p:txBody>
      </p:sp>
      <p:sp>
        <p:nvSpPr>
          <p:cNvPr id="10" name="Rectangle 9"/>
          <p:cNvSpPr/>
          <p:nvPr/>
        </p:nvSpPr>
        <p:spPr>
          <a:xfrm>
            <a:off x="-1" y="8235462"/>
            <a:ext cx="29260802" cy="2446824"/>
          </a:xfrm>
          <a:prstGeom prst="rect">
            <a:avLst/>
          </a:prstGeom>
        </p:spPr>
        <p:txBody>
          <a:bodyPr wrap="square">
            <a:spAutoFit/>
          </a:bodyPr>
          <a:lstStyle/>
          <a:p>
            <a:pPr algn="ctr"/>
            <a:r>
              <a:rPr lang="en-US" b="1" cap="all" dirty="0"/>
              <a:t>ADMINISTRATION OFFICE</a:t>
            </a:r>
            <a:endParaRPr lang="en-US" b="1" dirty="0"/>
          </a:p>
          <a:p>
            <a:pPr algn="ctr"/>
            <a:r>
              <a:rPr lang="en-US" dirty="0" smtClean="0"/>
              <a:t>154</a:t>
            </a:r>
            <a:r>
              <a:rPr lang="en-US" dirty="0"/>
              <a:t>, Raj Chambers, Alibhai Premji Marg,</a:t>
            </a:r>
            <a:br>
              <a:rPr lang="en-US" dirty="0"/>
            </a:br>
            <a:r>
              <a:rPr lang="en-US" dirty="0"/>
              <a:t>Grant Road, Mumbai – 400 </a:t>
            </a:r>
            <a:r>
              <a:rPr lang="en-US" dirty="0" smtClean="0"/>
              <a:t>007</a:t>
            </a:r>
            <a:endParaRPr lang="en-US" dirty="0"/>
          </a:p>
        </p:txBody>
      </p:sp>
      <p:pic>
        <p:nvPicPr>
          <p:cNvPr id="12" name="Picture 11"/>
          <p:cNvPicPr>
            <a:picLocks noChangeAspect="1"/>
          </p:cNvPicPr>
          <p:nvPr/>
        </p:nvPicPr>
        <p:blipFill>
          <a:blip r:embed="rId7" cstate="print">
            <a:extLst>
              <a:ext uri="{BEBA8EAE-BF5A-486C-A8C5-ECC9F3942E4B}">
                <a14:imgProps xmlns="" xmlns:a14="http://schemas.microsoft.com/office/drawing/2010/main">
                  <a14:imgLayer r:embed="rId10">
                    <a14:imgEffect>
                      <a14:backgroundRemoval t="0" b="100000" l="0" r="100000">
                        <a14:foregroundMark x1="11342" y1="26198" x2="21086" y2="26198"/>
                        <a14:foregroundMark x1="10863" y1="50639" x2="21565" y2="49361"/>
                        <a14:foregroundMark x1="11981" y1="74441" x2="21565" y2="73323"/>
                      </a14:backgroundRemoval>
                    </a14:imgEffect>
                  </a14:imgLayer>
                </a14:imgProps>
              </a:ext>
              <a:ext uri="{28A0092B-C50C-407E-A947-70E740481C1C}">
                <a14:useLocalDpi xmlns="" xmlns:a14="http://schemas.microsoft.com/office/drawing/2010/main" val="0"/>
              </a:ext>
            </a:extLst>
          </a:blip>
          <a:stretch>
            <a:fillRect/>
          </a:stretch>
        </p:blipFill>
        <p:spPr>
          <a:xfrm>
            <a:off x="8856779" y="10694011"/>
            <a:ext cx="963022" cy="914400"/>
          </a:xfrm>
          <a:prstGeom prst="rect">
            <a:avLst/>
          </a:prstGeom>
        </p:spPr>
      </p:pic>
      <p:pic>
        <p:nvPicPr>
          <p:cNvPr id="13" name="Picture 12"/>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881090" y="12344400"/>
            <a:ext cx="914400" cy="914400"/>
          </a:xfrm>
          <a:prstGeom prst="rect">
            <a:avLst/>
          </a:prstGeom>
        </p:spPr>
      </p:pic>
      <p:sp>
        <p:nvSpPr>
          <p:cNvPr id="14" name="Rectangle 13"/>
          <p:cNvSpPr/>
          <p:nvPr/>
        </p:nvSpPr>
        <p:spPr>
          <a:xfrm>
            <a:off x="9819800" y="10694013"/>
            <a:ext cx="12278200" cy="1661993"/>
          </a:xfrm>
          <a:prstGeom prst="rect">
            <a:avLst/>
          </a:prstGeom>
        </p:spPr>
        <p:txBody>
          <a:bodyPr wrap="square">
            <a:spAutoFit/>
          </a:bodyPr>
          <a:lstStyle/>
          <a:p>
            <a:r>
              <a:rPr lang="en-US" dirty="0" smtClean="0">
                <a:latin typeface="Eras Bold ITC" pitchFamily="34" charset="0"/>
              </a:rPr>
              <a:t>+</a:t>
            </a:r>
            <a:r>
              <a:rPr lang="en-US" dirty="0">
                <a:latin typeface="Eras Bold ITC" pitchFamily="34" charset="0"/>
              </a:rPr>
              <a:t>917208802565, +91 </a:t>
            </a:r>
            <a:r>
              <a:rPr lang="en-US" dirty="0" smtClean="0">
                <a:latin typeface="Eras Bold ITC" pitchFamily="34" charset="0"/>
              </a:rPr>
              <a:t>9819122209 </a:t>
            </a:r>
          </a:p>
          <a:p>
            <a:r>
              <a:rPr lang="en-US" dirty="0" smtClean="0">
                <a:latin typeface="Eras Bold ITC" pitchFamily="34" charset="0"/>
              </a:rPr>
              <a:t>+91 9811833865, +91 9823833305 </a:t>
            </a:r>
            <a:endParaRPr lang="en-US" dirty="0">
              <a:latin typeface="Eras Bold ITC" pitchFamily="34" charset="0"/>
            </a:endParaRPr>
          </a:p>
        </p:txBody>
      </p:sp>
      <p:sp>
        <p:nvSpPr>
          <p:cNvPr id="15" name="Rectangle 14"/>
          <p:cNvSpPr/>
          <p:nvPr/>
        </p:nvSpPr>
        <p:spPr>
          <a:xfrm>
            <a:off x="9982200" y="12344400"/>
            <a:ext cx="12091489" cy="877163"/>
          </a:xfrm>
          <a:prstGeom prst="rect">
            <a:avLst/>
          </a:prstGeom>
        </p:spPr>
        <p:txBody>
          <a:bodyPr wrap="square">
            <a:spAutoFit/>
          </a:bodyPr>
          <a:lstStyle/>
          <a:p>
            <a:r>
              <a:rPr lang="en-US" dirty="0" smtClean="0">
                <a:latin typeface="Eras Bold ITC" pitchFamily="34" charset="0"/>
              </a:rPr>
              <a:t>ihrc777@gmail.com</a:t>
            </a:r>
            <a:endParaRPr lang="en-US" dirty="0">
              <a:latin typeface="Eras Bold ITC" pitchFamily="34" charset="0"/>
            </a:endParaRPr>
          </a:p>
        </p:txBody>
      </p:sp>
      <p:sp>
        <p:nvSpPr>
          <p:cNvPr id="16" name="Rectangle 15"/>
          <p:cNvSpPr/>
          <p:nvPr/>
        </p:nvSpPr>
        <p:spPr>
          <a:xfrm>
            <a:off x="10287000" y="13411200"/>
            <a:ext cx="4256293" cy="877163"/>
          </a:xfrm>
          <a:prstGeom prst="rect">
            <a:avLst/>
          </a:prstGeom>
        </p:spPr>
        <p:txBody>
          <a:bodyPr wrap="none">
            <a:spAutoFit/>
          </a:bodyPr>
          <a:lstStyle/>
          <a:p>
            <a:r>
              <a:rPr lang="en-US" dirty="0" smtClean="0">
                <a:latin typeface="Eras Bold ITC" pitchFamily="34" charset="0"/>
              </a:rPr>
              <a:t>www.ihrc.in</a:t>
            </a:r>
            <a:endParaRPr lang="en-US" dirty="0">
              <a:latin typeface="Eras Bold ITC" pitchFamily="34" charset="0"/>
            </a:endParaRPr>
          </a:p>
        </p:txBody>
      </p:sp>
      <p:pic>
        <p:nvPicPr>
          <p:cNvPr id="19" name="Picture 18"/>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14859000" y="13563600"/>
            <a:ext cx="457200" cy="457200"/>
          </a:xfrm>
          <a:prstGeom prst="rect">
            <a:avLst/>
          </a:prstGeom>
        </p:spPr>
      </p:pic>
      <p:pic>
        <p:nvPicPr>
          <p:cNvPr id="20" name="Picture 19"/>
          <p:cNvPicPr>
            <a:picLocks noChangeAspect="1"/>
          </p:cNvPicPr>
          <p:nvPr/>
        </p:nvPicPr>
        <p:blipFill>
          <a:blip r:embed="rId13" cstate="print">
            <a:extLst>
              <a:ext uri="{BEBA8EAE-BF5A-486C-A8C5-ECC9F3942E4B}">
                <a14:imgProps xmlns="" xmlns:a14="http://schemas.microsoft.com/office/drawing/2010/main">
                  <a14:imgLayer r:embed="rId14">
                    <a14:imgEffect>
                      <a14:backgroundRemoval t="0" b="100000" l="0" r="100000">
                        <a14:foregroundMark x1="22045" y1="22684" x2="73962" y2="25719"/>
                        <a14:foregroundMark x1="3195" y1="41054" x2="8626" y2="56869"/>
                      </a14:backgroundRemoval>
                    </a14:imgEffect>
                  </a14:imgLayer>
                </a14:imgProps>
              </a:ext>
              <a:ext uri="{28A0092B-C50C-407E-A947-70E740481C1C}">
                <a14:useLocalDpi xmlns="" xmlns:a14="http://schemas.microsoft.com/office/drawing/2010/main" val="0"/>
              </a:ext>
            </a:extLst>
          </a:blip>
          <a:stretch>
            <a:fillRect/>
          </a:stretch>
        </p:blipFill>
        <p:spPr>
          <a:xfrm>
            <a:off x="8915400" y="13411200"/>
            <a:ext cx="914400" cy="914400"/>
          </a:xfrm>
          <a:prstGeom prst="rect">
            <a:avLst/>
          </a:prstGeom>
        </p:spPr>
      </p:pic>
      <p:pic>
        <p:nvPicPr>
          <p:cNvPr id="17" name="Picture 16" descr="ihrc logo.png"/>
          <p:cNvPicPr>
            <a:picLocks noChangeAspect="1"/>
          </p:cNvPicPr>
          <p:nvPr/>
        </p:nvPicPr>
        <p:blipFill>
          <a:blip r:embed="rId15"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2282310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191000"/>
            <a:ext cx="22860000" cy="11079956"/>
          </a:xfrm>
          <a:prstGeom prst="rect">
            <a:avLst/>
          </a:prstGeom>
        </p:spPr>
        <p:txBody>
          <a:bodyPr>
            <a:spAutoFit/>
          </a:bodyPr>
          <a:lstStyle/>
          <a:p>
            <a:pPr algn="just"/>
            <a:r>
              <a:rPr lang="en-US" b="1" dirty="0" smtClean="0">
                <a:latin typeface="Eras Demi ITC" pitchFamily="34" charset="0"/>
              </a:rPr>
              <a:t>Article 4</a:t>
            </a:r>
          </a:p>
          <a:p>
            <a:pPr algn="just"/>
            <a:r>
              <a:rPr lang="en-US" dirty="0" smtClean="0">
                <a:latin typeface="Eras Demi ITC" pitchFamily="34" charset="0"/>
              </a:rPr>
              <a:t>No one shall be held in slavery or servitude; slavery and the slave trade shall be prohibited in all their forms.</a:t>
            </a:r>
          </a:p>
          <a:p>
            <a:pPr algn="just"/>
            <a:r>
              <a:rPr lang="en-US" b="1" dirty="0" smtClean="0">
                <a:latin typeface="Eras Demi ITC" pitchFamily="34" charset="0"/>
              </a:rPr>
              <a:t>Article 5</a:t>
            </a:r>
          </a:p>
          <a:p>
            <a:pPr algn="just"/>
            <a:r>
              <a:rPr lang="en-US" dirty="0" smtClean="0">
                <a:latin typeface="Eras Demi ITC" pitchFamily="34" charset="0"/>
              </a:rPr>
              <a:t>No one shall be subjected to torture or to cruel, inhuman or degrading treatment or punishment.</a:t>
            </a:r>
          </a:p>
          <a:p>
            <a:pPr algn="just"/>
            <a:r>
              <a:rPr lang="en-US" b="1" dirty="0" smtClean="0">
                <a:latin typeface="Eras Demi ITC" pitchFamily="34" charset="0"/>
              </a:rPr>
              <a:t>Article 6</a:t>
            </a:r>
          </a:p>
          <a:p>
            <a:pPr algn="just"/>
            <a:r>
              <a:rPr lang="en-US" dirty="0" smtClean="0">
                <a:latin typeface="Eras Demi ITC" pitchFamily="34" charset="0"/>
              </a:rPr>
              <a:t>Everyone has the right to recognition everywhere as a person before the law.</a:t>
            </a:r>
          </a:p>
          <a:p>
            <a:pPr algn="just"/>
            <a:r>
              <a:rPr lang="en-US" b="1" dirty="0" smtClean="0">
                <a:latin typeface="Eras Demi ITC" pitchFamily="34" charset="0"/>
              </a:rPr>
              <a:t>Article 7</a:t>
            </a:r>
          </a:p>
          <a:p>
            <a:pPr algn="just"/>
            <a:r>
              <a:rPr lang="en-US" dirty="0" smtClean="0">
                <a:latin typeface="Eras Demi ITC" pitchFamily="34" charset="0"/>
              </a:rPr>
              <a:t>All are equal before the law and are entitled without any discrimination to equal protection of the law. All are entitled to equal protection against any discrimination in violation of this Declaration and against any incitement to such discrimination.</a:t>
            </a:r>
          </a:p>
        </p:txBody>
      </p:sp>
      <p:sp>
        <p:nvSpPr>
          <p:cNvPr id="15" name="TextBox 14"/>
          <p:cNvSpPr txBox="1"/>
          <p:nvPr/>
        </p:nvSpPr>
        <p:spPr>
          <a:xfrm>
            <a:off x="10374169" y="1923871"/>
            <a:ext cx="7532831" cy="1200329"/>
          </a:xfrm>
          <a:prstGeom prst="rect">
            <a:avLst/>
          </a:prstGeom>
          <a:noFill/>
        </p:spPr>
        <p:txBody>
          <a:bodyPr wrap="none" rtlCol="0">
            <a:spAutoFit/>
          </a:bodyPr>
          <a:lstStyle/>
          <a:p>
            <a:r>
              <a:rPr lang="en-US" sz="7200" dirty="0" smtClean="0">
                <a:latin typeface="Eras Demi ITC" pitchFamily="34" charset="0"/>
              </a:rPr>
              <a:t>HUMAN RIGHTS</a:t>
            </a:r>
            <a:endParaRPr lang="en-US" sz="7200" dirty="0">
              <a:latin typeface="Eras Demi ITC" pitchFamily="34" charset="0"/>
            </a:endParaRPr>
          </a:p>
        </p:txBody>
      </p:sp>
      <p:pic>
        <p:nvPicPr>
          <p:cNvPr id="8" name="Picture 7" descr="ihrc logo.png"/>
          <p:cNvPicPr>
            <a:picLocks noChangeAspect="1"/>
          </p:cNvPicPr>
          <p:nvPr/>
        </p:nvPicPr>
        <p:blipFill>
          <a:blip r:embed="rId4"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1966368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200400" y="4572000"/>
            <a:ext cx="22860000" cy="7940635"/>
          </a:xfrm>
          <a:prstGeom prst="rect">
            <a:avLst/>
          </a:prstGeom>
        </p:spPr>
        <p:txBody>
          <a:bodyPr>
            <a:spAutoFit/>
          </a:bodyPr>
          <a:lstStyle/>
          <a:p>
            <a:pPr algn="just"/>
            <a:r>
              <a:rPr lang="en-US" b="1" dirty="0" smtClean="0">
                <a:latin typeface="Eras Demi ITC" pitchFamily="34" charset="0"/>
              </a:rPr>
              <a:t>Article 8</a:t>
            </a:r>
          </a:p>
          <a:p>
            <a:pPr algn="just"/>
            <a:r>
              <a:rPr lang="en-US" dirty="0" smtClean="0">
                <a:latin typeface="Eras Demi ITC" pitchFamily="34" charset="0"/>
              </a:rPr>
              <a:t>Everyone has the right to an effective remedy by the competent national tribunals for acts violating the fundamental rights granted him by the constitution or by law.</a:t>
            </a:r>
          </a:p>
          <a:p>
            <a:pPr algn="just"/>
            <a:r>
              <a:rPr lang="en-US" b="1" dirty="0" smtClean="0">
                <a:latin typeface="Eras Demi ITC" pitchFamily="34" charset="0"/>
              </a:rPr>
              <a:t>Article 9</a:t>
            </a:r>
          </a:p>
          <a:p>
            <a:pPr algn="just"/>
            <a:r>
              <a:rPr lang="en-US" dirty="0" smtClean="0">
                <a:latin typeface="Eras Demi ITC" pitchFamily="34" charset="0"/>
              </a:rPr>
              <a:t>No one shall be subjected to arbitrary arrest, detention or exile.</a:t>
            </a:r>
          </a:p>
          <a:p>
            <a:pPr algn="just"/>
            <a:r>
              <a:rPr lang="en-US" b="1" dirty="0" smtClean="0">
                <a:latin typeface="Eras Demi ITC" pitchFamily="34" charset="0"/>
              </a:rPr>
              <a:t>Article 10</a:t>
            </a:r>
          </a:p>
          <a:p>
            <a:pPr algn="just"/>
            <a:r>
              <a:rPr lang="en-US" dirty="0" smtClean="0">
                <a:latin typeface="Eras Demi ITC" pitchFamily="34" charset="0"/>
              </a:rPr>
              <a:t>Everyone is entitled in full equality to a fair and public hearing by an independent and impartial tribunal, in the determination of his rights and obligations and of any criminal charge against him.</a:t>
            </a:r>
          </a:p>
        </p:txBody>
      </p:sp>
      <p:sp>
        <p:nvSpPr>
          <p:cNvPr id="11" name="TextBox 10"/>
          <p:cNvSpPr txBox="1"/>
          <p:nvPr/>
        </p:nvSpPr>
        <p:spPr>
          <a:xfrm>
            <a:off x="10374169" y="1923871"/>
            <a:ext cx="7532831" cy="1200329"/>
          </a:xfrm>
          <a:prstGeom prst="rect">
            <a:avLst/>
          </a:prstGeom>
          <a:noFill/>
        </p:spPr>
        <p:txBody>
          <a:bodyPr wrap="none" rtlCol="0">
            <a:spAutoFit/>
          </a:bodyPr>
          <a:lstStyle/>
          <a:p>
            <a:r>
              <a:rPr lang="en-US" sz="7200" dirty="0" smtClean="0">
                <a:latin typeface="Eras Demi ITC" pitchFamily="34" charset="0"/>
              </a:rPr>
              <a:t>HUMAN RIGHTS</a:t>
            </a:r>
            <a:endParaRPr lang="en-US" sz="7200" dirty="0">
              <a:latin typeface="Eras Demi ITC" pitchFamily="34" charset="0"/>
            </a:endParaRPr>
          </a:p>
        </p:txBody>
      </p:sp>
      <p:pic>
        <p:nvPicPr>
          <p:cNvPr id="9" name="Picture 8" descr="ihrc logo.png"/>
          <p:cNvPicPr>
            <a:picLocks noChangeAspect="1"/>
          </p:cNvPicPr>
          <p:nvPr/>
        </p:nvPicPr>
        <p:blipFill>
          <a:blip r:embed="rId4"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798874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48000" y="4114800"/>
            <a:ext cx="22860000" cy="11864786"/>
          </a:xfrm>
          <a:prstGeom prst="rect">
            <a:avLst/>
          </a:prstGeom>
        </p:spPr>
        <p:txBody>
          <a:bodyPr>
            <a:spAutoFit/>
          </a:bodyPr>
          <a:lstStyle/>
          <a:p>
            <a:pPr algn="just"/>
            <a:r>
              <a:rPr lang="en-US" b="1" dirty="0" smtClean="0">
                <a:latin typeface="Eras Demi ITC" pitchFamily="34" charset="0"/>
              </a:rPr>
              <a:t>Article 11</a:t>
            </a:r>
          </a:p>
          <a:p>
            <a:pPr algn="just"/>
            <a:r>
              <a:rPr lang="en-US" dirty="0" smtClean="0">
                <a:latin typeface="Eras Demi ITC" pitchFamily="34" charset="0"/>
              </a:rPr>
              <a:t>1. Everyone charged with a penal offense has the right to be presumed innocent until proved guilty according to law in a public trial at which he has had all the guarantees necessary for his defense.</a:t>
            </a:r>
          </a:p>
          <a:p>
            <a:pPr algn="just"/>
            <a:r>
              <a:rPr lang="en-US" dirty="0" smtClean="0">
                <a:latin typeface="Eras Demi ITC" pitchFamily="34" charset="0"/>
              </a:rPr>
              <a:t>2. No one shall be held guilty of any penal offense on account of any act or omission which did not constitute a penal offense, under national or international law, at the time when it was committed. Nor shall a heavier penalty be imposed than the one that was applicable at the time the penal offense was committed.</a:t>
            </a:r>
          </a:p>
          <a:p>
            <a:pPr algn="just"/>
            <a:r>
              <a:rPr lang="en-US" b="1" dirty="0" smtClean="0">
                <a:latin typeface="Eras Demi ITC" pitchFamily="34" charset="0"/>
              </a:rPr>
              <a:t>Article 12</a:t>
            </a:r>
          </a:p>
          <a:p>
            <a:pPr algn="just"/>
            <a:r>
              <a:rPr lang="en-US" dirty="0" smtClean="0">
                <a:latin typeface="Eras Demi ITC" pitchFamily="34" charset="0"/>
              </a:rPr>
              <a:t>No one shall be subjected to arbitrary interference with his privacy, family, home or correspondence, nor to attacks upon his honor and reputation. Everyone has the right to the protection of the law against such interference or attacks.</a:t>
            </a:r>
          </a:p>
          <a:p>
            <a:pPr algn="just"/>
            <a:endParaRPr lang="en-US" dirty="0" smtClean="0">
              <a:latin typeface="Eras Demi ITC" pitchFamily="34" charset="0"/>
            </a:endParaRPr>
          </a:p>
        </p:txBody>
      </p:sp>
      <p:sp>
        <p:nvSpPr>
          <p:cNvPr id="10" name="TextBox 9"/>
          <p:cNvSpPr txBox="1"/>
          <p:nvPr/>
        </p:nvSpPr>
        <p:spPr>
          <a:xfrm>
            <a:off x="10374169" y="1923871"/>
            <a:ext cx="7532831" cy="1200329"/>
          </a:xfrm>
          <a:prstGeom prst="rect">
            <a:avLst/>
          </a:prstGeom>
          <a:noFill/>
        </p:spPr>
        <p:txBody>
          <a:bodyPr wrap="none" rtlCol="0">
            <a:spAutoFit/>
          </a:bodyPr>
          <a:lstStyle/>
          <a:p>
            <a:r>
              <a:rPr lang="en-US" sz="7200" dirty="0" smtClean="0">
                <a:latin typeface="Eras Demi ITC" pitchFamily="34" charset="0"/>
              </a:rPr>
              <a:t>HUMAN RIGHTS</a:t>
            </a:r>
            <a:endParaRPr lang="en-US" sz="7200" dirty="0">
              <a:latin typeface="Eras Demi ITC" pitchFamily="34" charset="0"/>
            </a:endParaRPr>
          </a:p>
        </p:txBody>
      </p:sp>
      <p:pic>
        <p:nvPicPr>
          <p:cNvPr id="11" name="Picture 10" descr="ihrc logo.png"/>
          <p:cNvPicPr>
            <a:picLocks noChangeAspect="1"/>
          </p:cNvPicPr>
          <p:nvPr/>
        </p:nvPicPr>
        <p:blipFill>
          <a:blip r:embed="rId4"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13565087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00400" y="4343400"/>
            <a:ext cx="22860000" cy="8725466"/>
          </a:xfrm>
          <a:prstGeom prst="rect">
            <a:avLst/>
          </a:prstGeom>
        </p:spPr>
        <p:txBody>
          <a:bodyPr>
            <a:spAutoFit/>
          </a:bodyPr>
          <a:lstStyle/>
          <a:p>
            <a:pPr algn="just"/>
            <a:r>
              <a:rPr lang="en-US" b="1" dirty="0" smtClean="0">
                <a:latin typeface="Eras Demi ITC" pitchFamily="34" charset="0"/>
              </a:rPr>
              <a:t>Article 13</a:t>
            </a:r>
          </a:p>
          <a:p>
            <a:pPr algn="just"/>
            <a:r>
              <a:rPr lang="en-US" dirty="0" smtClean="0">
                <a:latin typeface="Eras Demi ITC" pitchFamily="34" charset="0"/>
              </a:rPr>
              <a:t>1. Everyone has the right to freedom of movement and residence within the borders of each state.</a:t>
            </a:r>
          </a:p>
          <a:p>
            <a:pPr algn="just"/>
            <a:r>
              <a:rPr lang="en-US" dirty="0" smtClean="0">
                <a:latin typeface="Eras Demi ITC" pitchFamily="34" charset="0"/>
              </a:rPr>
              <a:t>2. Everyone has the right to leave any country, including his own, and to return to his country.</a:t>
            </a:r>
          </a:p>
          <a:p>
            <a:pPr algn="just"/>
            <a:r>
              <a:rPr lang="en-US" b="1" dirty="0" smtClean="0">
                <a:latin typeface="Eras Demi ITC" pitchFamily="34" charset="0"/>
              </a:rPr>
              <a:t>Article 14</a:t>
            </a:r>
          </a:p>
          <a:p>
            <a:pPr algn="just"/>
            <a:r>
              <a:rPr lang="en-US" dirty="0" smtClean="0">
                <a:latin typeface="Eras Demi ITC" pitchFamily="34" charset="0"/>
              </a:rPr>
              <a:t>1. Everyone has the right to seek and to enjoy in other countries asylum from persecution.</a:t>
            </a:r>
          </a:p>
          <a:p>
            <a:pPr algn="just"/>
            <a:r>
              <a:rPr lang="en-US" dirty="0" smtClean="0">
                <a:latin typeface="Eras Demi ITC" pitchFamily="34" charset="0"/>
              </a:rPr>
              <a:t>2. This right may not be invoked in the case of prosecutions genuinely arising from non-political crimes or from acts contrary to the purposes and principles of the United Nations.</a:t>
            </a:r>
          </a:p>
        </p:txBody>
      </p:sp>
      <p:sp>
        <p:nvSpPr>
          <p:cNvPr id="10" name="TextBox 9"/>
          <p:cNvSpPr txBox="1"/>
          <p:nvPr/>
        </p:nvSpPr>
        <p:spPr>
          <a:xfrm>
            <a:off x="10374169" y="1923871"/>
            <a:ext cx="7532831" cy="1200329"/>
          </a:xfrm>
          <a:prstGeom prst="rect">
            <a:avLst/>
          </a:prstGeom>
          <a:noFill/>
        </p:spPr>
        <p:txBody>
          <a:bodyPr wrap="none" rtlCol="0">
            <a:spAutoFit/>
          </a:bodyPr>
          <a:lstStyle/>
          <a:p>
            <a:r>
              <a:rPr lang="en-US" sz="7200" dirty="0" smtClean="0">
                <a:latin typeface="Eras Demi ITC" pitchFamily="34" charset="0"/>
              </a:rPr>
              <a:t>HUMAN RIGHTS</a:t>
            </a:r>
            <a:endParaRPr lang="en-US" sz="7200" dirty="0">
              <a:latin typeface="Eras Demi ITC" pitchFamily="34" charset="0"/>
            </a:endParaRPr>
          </a:p>
        </p:txBody>
      </p:sp>
      <p:pic>
        <p:nvPicPr>
          <p:cNvPr id="11" name="Picture 10" descr="ihrc logo.png"/>
          <p:cNvPicPr>
            <a:picLocks noChangeAspect="1"/>
          </p:cNvPicPr>
          <p:nvPr/>
        </p:nvPicPr>
        <p:blipFill>
          <a:blip r:embed="rId4"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28061258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00400" y="4572000"/>
            <a:ext cx="22860000" cy="10295126"/>
          </a:xfrm>
          <a:prstGeom prst="rect">
            <a:avLst/>
          </a:prstGeom>
        </p:spPr>
        <p:txBody>
          <a:bodyPr>
            <a:spAutoFit/>
          </a:bodyPr>
          <a:lstStyle/>
          <a:p>
            <a:pPr algn="just"/>
            <a:r>
              <a:rPr lang="en-US" b="1" dirty="0" smtClean="0">
                <a:latin typeface="Eras Demi ITC" pitchFamily="34" charset="0"/>
              </a:rPr>
              <a:t>Article 15</a:t>
            </a:r>
          </a:p>
          <a:p>
            <a:pPr algn="just"/>
            <a:r>
              <a:rPr lang="en-US" dirty="0" smtClean="0">
                <a:latin typeface="Eras Demi ITC" pitchFamily="34" charset="0"/>
              </a:rPr>
              <a:t>1. Everyone has the right to a nationality.</a:t>
            </a:r>
          </a:p>
          <a:p>
            <a:pPr algn="just"/>
            <a:r>
              <a:rPr lang="en-US" dirty="0" smtClean="0">
                <a:latin typeface="Eras Demi ITC" pitchFamily="34" charset="0"/>
              </a:rPr>
              <a:t>2. No one shall be arbitrarily deprived of his nationality nor denied the right to change his nationality.</a:t>
            </a:r>
          </a:p>
          <a:p>
            <a:pPr algn="just"/>
            <a:r>
              <a:rPr lang="en-US" b="1" dirty="0" smtClean="0">
                <a:latin typeface="Eras Demi ITC" pitchFamily="34" charset="0"/>
              </a:rPr>
              <a:t>Article 16</a:t>
            </a:r>
          </a:p>
          <a:p>
            <a:pPr algn="just"/>
            <a:r>
              <a:rPr lang="en-US" dirty="0" smtClean="0">
                <a:latin typeface="Eras Demi ITC" pitchFamily="34" charset="0"/>
              </a:rPr>
              <a:t>1. Men and women of full age, without any limitation due to race, nationality or religion, have the right to marry and to found a family. They are entitled to equal rights as to marriage, during marriage and at its dissolution.</a:t>
            </a:r>
          </a:p>
          <a:p>
            <a:pPr algn="just"/>
            <a:r>
              <a:rPr lang="en-US" dirty="0" smtClean="0">
                <a:latin typeface="Eras Demi ITC" pitchFamily="34" charset="0"/>
              </a:rPr>
              <a:t>2. Marriage shall be entered into only with the free and full consent of the intending spouses.</a:t>
            </a:r>
          </a:p>
          <a:p>
            <a:pPr algn="just"/>
            <a:r>
              <a:rPr lang="en-US" dirty="0" smtClean="0">
                <a:latin typeface="Eras Demi ITC" pitchFamily="34" charset="0"/>
              </a:rPr>
              <a:t>3. The family is the natural and fundamental group unit of society and is entitled to protection by society and the State.</a:t>
            </a:r>
          </a:p>
        </p:txBody>
      </p:sp>
      <p:sp>
        <p:nvSpPr>
          <p:cNvPr id="10" name="TextBox 9"/>
          <p:cNvSpPr txBox="1"/>
          <p:nvPr/>
        </p:nvSpPr>
        <p:spPr>
          <a:xfrm>
            <a:off x="10374169" y="1923871"/>
            <a:ext cx="7532831" cy="1200329"/>
          </a:xfrm>
          <a:prstGeom prst="rect">
            <a:avLst/>
          </a:prstGeom>
          <a:noFill/>
        </p:spPr>
        <p:txBody>
          <a:bodyPr wrap="none" rtlCol="0">
            <a:spAutoFit/>
          </a:bodyPr>
          <a:lstStyle/>
          <a:p>
            <a:r>
              <a:rPr lang="en-US" sz="7200" dirty="0" smtClean="0">
                <a:latin typeface="Eras Demi ITC" pitchFamily="34" charset="0"/>
              </a:rPr>
              <a:t>HUMAN RIGHTS</a:t>
            </a:r>
            <a:endParaRPr lang="en-US" sz="7200" dirty="0">
              <a:latin typeface="Eras Demi ITC" pitchFamily="34" charset="0"/>
            </a:endParaRPr>
          </a:p>
        </p:txBody>
      </p:sp>
      <p:pic>
        <p:nvPicPr>
          <p:cNvPr id="11" name="Picture 10" descr="ihrc logo.png"/>
          <p:cNvPicPr>
            <a:picLocks noChangeAspect="1"/>
          </p:cNvPicPr>
          <p:nvPr/>
        </p:nvPicPr>
        <p:blipFill>
          <a:blip r:embed="rId4"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40826136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9260800" cy="16459200"/>
          </a:xfrm>
          <a:prstGeom prst="rect">
            <a:avLst/>
          </a:prstGeom>
          <a:blipFill dpi="0" rotWithShape="1">
            <a:blip r:embed="rId2" cstate="print">
              <a:extLst>
                <a:ext uri="{28A0092B-C50C-407E-A947-70E740481C1C}">
                  <a14:useLocalDpi xmlns="" xmlns:a14="http://schemas.microsoft.com/office/drawing/2010/main" val="0"/>
                </a:ext>
              </a:extLst>
            </a:blip>
            <a:srcRect/>
            <a:stretch>
              <a:fillRect t="-5556" b="-55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724400" y="3124200"/>
            <a:ext cx="1318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4993600" y="0"/>
            <a:ext cx="1066800" cy="4572000"/>
          </a:xfrm>
          <a:prstGeom prst="rect">
            <a:avLst/>
          </a:prstGeom>
          <a:blipFill dpi="0" rotWithShape="1">
            <a:blip r:embed="rId3" cstate="print">
              <a:extLst>
                <a:ext uri="{28A0092B-C50C-407E-A947-70E740481C1C}">
                  <a14:useLocalDpi xmlns="" xmlns:a14="http://schemas.microsoft.com/office/drawing/2010/main" val="0"/>
                </a:ext>
              </a:extLst>
            </a:blip>
            <a:srcRect/>
            <a:stretch>
              <a:fillRect l="-7143" r="-578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00400" y="4572000"/>
            <a:ext cx="22860000" cy="10433625"/>
          </a:xfrm>
          <a:prstGeom prst="rect">
            <a:avLst/>
          </a:prstGeom>
        </p:spPr>
        <p:txBody>
          <a:bodyPr>
            <a:spAutoFit/>
          </a:bodyPr>
          <a:lstStyle/>
          <a:p>
            <a:pPr algn="just"/>
            <a:r>
              <a:rPr lang="en-US" sz="4800" b="1" dirty="0" smtClean="0">
                <a:latin typeface="Eras Demi ITC" pitchFamily="34" charset="0"/>
              </a:rPr>
              <a:t>Article 17</a:t>
            </a:r>
          </a:p>
          <a:p>
            <a:pPr algn="just"/>
            <a:r>
              <a:rPr lang="en-US" sz="4800" dirty="0" smtClean="0">
                <a:latin typeface="Eras Demi ITC" pitchFamily="34" charset="0"/>
              </a:rPr>
              <a:t>1. Everyone has the right to own property alone as well as in association with others.</a:t>
            </a:r>
          </a:p>
          <a:p>
            <a:pPr algn="just"/>
            <a:r>
              <a:rPr lang="en-US" sz="4800" dirty="0" smtClean="0">
                <a:latin typeface="Eras Demi ITC" pitchFamily="34" charset="0"/>
              </a:rPr>
              <a:t>2. No one shall be arbitrarily deprived of his property.</a:t>
            </a:r>
          </a:p>
          <a:p>
            <a:pPr algn="just"/>
            <a:r>
              <a:rPr lang="en-US" sz="4800" b="1" dirty="0" smtClean="0">
                <a:latin typeface="Eras Demi ITC" pitchFamily="34" charset="0"/>
              </a:rPr>
              <a:t>Article 18</a:t>
            </a:r>
          </a:p>
          <a:p>
            <a:pPr algn="just"/>
            <a:r>
              <a:rPr lang="en-US" sz="4800" dirty="0" smtClean="0">
                <a:latin typeface="Eras Demi ITC" pitchFamily="34" charset="0"/>
              </a:rPr>
              <a:t>Everyone has the right to freedom of thought, conscience and religion; this right includes freedom to change his religion or belief, and freedom, either alone or in community with others and in public or private, to manifest his religion or belief in teaching, practice, worship and observance.</a:t>
            </a:r>
          </a:p>
          <a:p>
            <a:pPr algn="just"/>
            <a:r>
              <a:rPr lang="en-US" sz="4800" b="1" dirty="0" smtClean="0">
                <a:latin typeface="Eras Demi ITC" pitchFamily="34" charset="0"/>
              </a:rPr>
              <a:t>Article 19</a:t>
            </a:r>
          </a:p>
          <a:p>
            <a:pPr algn="just"/>
            <a:r>
              <a:rPr lang="en-US" sz="4800" dirty="0" smtClean="0">
                <a:latin typeface="Eras Demi ITC" pitchFamily="34" charset="0"/>
              </a:rPr>
              <a:t>Everyone has the right to freedom of opinion and expression; this right includes freedom to hold opinions without interference and to seek, receive and impart information and ideas through any media and regardless of frontiers.</a:t>
            </a:r>
          </a:p>
        </p:txBody>
      </p:sp>
      <p:sp>
        <p:nvSpPr>
          <p:cNvPr id="10" name="TextBox 9"/>
          <p:cNvSpPr txBox="1"/>
          <p:nvPr/>
        </p:nvSpPr>
        <p:spPr>
          <a:xfrm>
            <a:off x="10374169" y="1923871"/>
            <a:ext cx="7532831" cy="1200329"/>
          </a:xfrm>
          <a:prstGeom prst="rect">
            <a:avLst/>
          </a:prstGeom>
          <a:noFill/>
        </p:spPr>
        <p:txBody>
          <a:bodyPr wrap="none" rtlCol="0">
            <a:spAutoFit/>
          </a:bodyPr>
          <a:lstStyle/>
          <a:p>
            <a:r>
              <a:rPr lang="en-US" sz="7200" dirty="0" smtClean="0">
                <a:latin typeface="Eras Demi ITC" pitchFamily="34" charset="0"/>
              </a:rPr>
              <a:t>HUMAN RIGHTS</a:t>
            </a:r>
            <a:endParaRPr lang="en-US" sz="7200" dirty="0">
              <a:latin typeface="Eras Demi ITC" pitchFamily="34" charset="0"/>
            </a:endParaRPr>
          </a:p>
        </p:txBody>
      </p:sp>
      <p:pic>
        <p:nvPicPr>
          <p:cNvPr id="11" name="Picture 10" descr="ihrc logo.png"/>
          <p:cNvPicPr>
            <a:picLocks noChangeAspect="1"/>
          </p:cNvPicPr>
          <p:nvPr/>
        </p:nvPicPr>
        <p:blipFill>
          <a:blip r:embed="rId4" cstate="print"/>
          <a:stretch>
            <a:fillRect/>
          </a:stretch>
        </p:blipFill>
        <p:spPr>
          <a:xfrm>
            <a:off x="533400" y="533400"/>
            <a:ext cx="3733800" cy="3688016"/>
          </a:xfrm>
          <a:prstGeom prst="rect">
            <a:avLst/>
          </a:prstGeom>
        </p:spPr>
      </p:pic>
    </p:spTree>
    <p:extLst>
      <p:ext uri="{BB962C8B-B14F-4D97-AF65-F5344CB8AC3E}">
        <p14:creationId xmlns="" xmlns:p14="http://schemas.microsoft.com/office/powerpoint/2010/main" val="28026481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2654</TotalTime>
  <Words>2833</Words>
  <Application>Microsoft Office PowerPoint</Application>
  <PresentationFormat>Custom</PresentationFormat>
  <Paragraphs>132</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pc</dc:creator>
  <cp:lastModifiedBy>admin</cp:lastModifiedBy>
  <cp:revision>74</cp:revision>
  <dcterms:created xsi:type="dcterms:W3CDTF">2016-09-28T10:52:02Z</dcterms:created>
  <dcterms:modified xsi:type="dcterms:W3CDTF">2017-02-12T06:01:20Z</dcterms:modified>
</cp:coreProperties>
</file>